
<file path=[Content_Types].xml><?xml version="1.0" encoding="utf-8"?>
<Types xmlns="http://schemas.openxmlformats.org/package/2006/content-types">
  <Default Extension="png" ContentType="image/png"/>
  <Default Extension="fntdata" ContentType="application/x-fontdata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Layouts/slideLayout1.xml" ContentType="application/vnd.openxmlformats-officedocument.presentationml.slideLayout+xml"/>
  <Override PartName="/ppt/theme/theme1.xml" ContentType="application/vnd.openxmlformats-officedocument.theme+xml"/>
</Types>
</file>

<file path=_rels/.rels><?xml version="1.0" encoding="UTF-8" standalone="yes"?>
<Relationships xmlns="http://schemas.openxmlformats.org/package/2006/relationships">
    <Relationship Id="rId1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</p:sldIdLst>
  <p:sldSz cx="12192000" cy="6858000"/>
  <p:notesSz cx="6858000" cy="9144000"/>
  <p:embeddedFontLst>
    <p:embeddedFont>
      <p:font typeface="OPPOSans R"/>
      <p:regular r:id="rId29"/>
    </p:embeddedFont>
    <p:embeddedFont>
      <p:font typeface="Source Han Sans CN Bold"/>
      <p:regular r:id="rId30"/>
    </p:embeddedFont>
    <p:embeddedFont>
      <p:font typeface="Source Han Sans"/>
      <p:regular r:id="rId31"/>
    </p:embeddedFont>
    <p:embeddedFont>
      <p:font typeface="OPPOSans H"/>
      <p:regular r:id="rId32"/>
    </p:embeddedFont>
    <p:embeddedFont>
      <p:font typeface="OPPOSans L"/>
      <p:regular r:id="rId33"/>
    </p:embeddedFont>
    <p:embeddedFont>
      <p:font typeface="OPPOSans B"/>
      <p:regular r:id="rId34"/>
    </p:embeddedFont>
  </p:embeddedFontLst>
</p:presentation>
</file>

<file path=ppt/_rels/presentation.xml.rels><?xml version="1.0" encoding="UTF-8" standalone="yes"?>
<Relationships xmlns="http://schemas.openxmlformats.org/package/2006/relationships">
<Relationship Id="rId1" Type="http://schemas.openxmlformats.org/officeDocument/2006/relationships/theme" Target="theme/theme1.xml"/>
<Relationship Id="rId2" Type="http://schemas.openxmlformats.org/officeDocument/2006/relationships/slideMaster" Target="slideMasters/slideMaster1.xml"/>
<Relationship Id="rId3" Type="http://schemas.openxmlformats.org/officeDocument/2006/relationships/slide" Target="slides/slide1.xml"/>
<Relationship Id="rId4" Type="http://schemas.openxmlformats.org/officeDocument/2006/relationships/slide" Target="slides/slide2.xml"/>
<Relationship Id="rId5" Type="http://schemas.openxmlformats.org/officeDocument/2006/relationships/slide" Target="slides/slide3.xml"/>
<Relationship Id="rId6" Type="http://schemas.openxmlformats.org/officeDocument/2006/relationships/slide" Target="slides/slide4.xml"/>
<Relationship Id="rId7" Type="http://schemas.openxmlformats.org/officeDocument/2006/relationships/slide" Target="slides/slide5.xml"/>
<Relationship Id="rId8" Type="http://schemas.openxmlformats.org/officeDocument/2006/relationships/slide" Target="slides/slide6.xml"/>
<Relationship Id="rId9" Type="http://schemas.openxmlformats.org/officeDocument/2006/relationships/slide" Target="slides/slide7.xml"/>
<Relationship Id="rId10" Type="http://schemas.openxmlformats.org/officeDocument/2006/relationships/slide" Target="slides/slide8.xml"/>
<Relationship Id="rId11" Type="http://schemas.openxmlformats.org/officeDocument/2006/relationships/slide" Target="slides/slide9.xml"/>
<Relationship Id="rId12" Type="http://schemas.openxmlformats.org/officeDocument/2006/relationships/slide" Target="slides/slide10.xml"/>
<Relationship Id="rId13" Type="http://schemas.openxmlformats.org/officeDocument/2006/relationships/slide" Target="slides/slide11.xml"/>
<Relationship Id="rId14" Type="http://schemas.openxmlformats.org/officeDocument/2006/relationships/slide" Target="slides/slide12.xml"/>
<Relationship Id="rId15" Type="http://schemas.openxmlformats.org/officeDocument/2006/relationships/slide" Target="slides/slide13.xml"/>
<Relationship Id="rId16" Type="http://schemas.openxmlformats.org/officeDocument/2006/relationships/slide" Target="slides/slide14.xml"/>
<Relationship Id="rId17" Type="http://schemas.openxmlformats.org/officeDocument/2006/relationships/slide" Target="slides/slide15.xml"/>
<Relationship Id="rId18" Type="http://schemas.openxmlformats.org/officeDocument/2006/relationships/slide" Target="slides/slide16.xml"/>
<Relationship Id="rId19" Type="http://schemas.openxmlformats.org/officeDocument/2006/relationships/slide" Target="slides/slide17.xml"/>
<Relationship Id="rId20" Type="http://schemas.openxmlformats.org/officeDocument/2006/relationships/slide" Target="slides/slide18.xml"/>
<Relationship Id="rId21" Type="http://schemas.openxmlformats.org/officeDocument/2006/relationships/slide" Target="slides/slide19.xml"/>
<Relationship Id="rId22" Type="http://schemas.openxmlformats.org/officeDocument/2006/relationships/slide" Target="slides/slide20.xml"/>
<Relationship Id="rId23" Type="http://schemas.openxmlformats.org/officeDocument/2006/relationships/slide" Target="slides/slide21.xml"/>
<Relationship Id="rId24" Type="http://schemas.openxmlformats.org/officeDocument/2006/relationships/slide" Target="slides/slide22.xml"/>
<Relationship Id="rId25" Type="http://schemas.openxmlformats.org/officeDocument/2006/relationships/slide" Target="slides/slide23.xml"/>
<Relationship Id="rId26" Type="http://schemas.openxmlformats.org/officeDocument/2006/relationships/slide" Target="slides/slide24.xml"/>
<Relationship Id="rId27" Type="http://schemas.openxmlformats.org/officeDocument/2006/relationships/slide" Target="slides/slide25.xml"/>
<Relationship Id="rId28" Type="http://schemas.openxmlformats.org/officeDocument/2006/relationships/slide" Target="slides/slide26.xml"/>
<Relationship Id="rId29" Type="http://schemas.openxmlformats.org/officeDocument/2006/relationships/font" Target="fonts/font5.fntdata"/>
<Relationship Id="rId30" Type="http://schemas.openxmlformats.org/officeDocument/2006/relationships/font" Target="fonts/font6.fntdata"/>
<Relationship Id="rId31" Type="http://schemas.openxmlformats.org/officeDocument/2006/relationships/font" Target="fonts/font3.fntdata"/>
<Relationship Id="rId32" Type="http://schemas.openxmlformats.org/officeDocument/2006/relationships/font" Target="fonts/font2.fntdata"/>
<Relationship Id="rId33" Type="http://schemas.openxmlformats.org/officeDocument/2006/relationships/font" Target="fonts/font1.fntdata"/>
<Relationship Id="rId34" Type="http://schemas.openxmlformats.org/officeDocument/2006/relationships/font" Target="fonts/font4.fntdata"/>
</Relationships>
</file>

<file path=ppt/slideLayouts/_rels/slideLayout1.xml.rels><?xml version="1.0" encoding="UTF-8" standalone="yes"?>
<Relationships xmlns="http://schemas.openxmlformats.org/package/2006/relationships">
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
<Relationship Id="rId1" Type="http://schemas.openxmlformats.org/officeDocument/2006/relationships/theme" Target="../theme/theme1.xml"/>
<Relationship Id="rId2" Type="http://schemas.openxmlformats.org/officeDocument/2006/relationships/slideLayout" Target="../slideLayouts/slideLayout1.xml"/>
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</p:sldLayoutIdLst>
</p:sldMaster>
</file>

<file path=ppt/slides/_rels/slide1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3.png"/>
<Relationship Id="rId3" Type="http://schemas.openxmlformats.org/officeDocument/2006/relationships/image" Target="../media/image1.png"/>
<Relationship Id="rId4" Type="http://schemas.openxmlformats.org/officeDocument/2006/relationships/image" Target="../media/image7.png"/>
<Relationship Id="rId5" Type="http://schemas.openxmlformats.org/officeDocument/2006/relationships/image" Target="../media/image6.png"/>
<Relationship Id="rId6" Type="http://schemas.openxmlformats.org/officeDocument/2006/relationships/image" Target="../media/image4.png"/>
<Relationship Id="rId7" Type="http://schemas.openxmlformats.org/officeDocument/2006/relationships/image" Target="../media/image8.png"/>
<Relationship Id="rId8" Type="http://schemas.openxmlformats.org/officeDocument/2006/relationships/image" Target="../media/image2.png"/>
<Relationship Id="rId9" Type="http://schemas.openxmlformats.org/officeDocument/2006/relationships/image" Target="../media/image5.png"/>
</Relationships>
</file>

<file path=ppt/slides/_rels/slide10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/Relationships>
</file>

<file path=ppt/slides/_rels/slide11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/Relationships>
</file>

<file path=ppt/slides/_rels/slide12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3.png"/>
<Relationship Id="rId3" Type="http://schemas.openxmlformats.org/officeDocument/2006/relationships/image" Target="../media/image7.png"/>
<Relationship Id="rId4" Type="http://schemas.openxmlformats.org/officeDocument/2006/relationships/image" Target="../media/image1.png"/>
<Relationship Id="rId5" Type="http://schemas.openxmlformats.org/officeDocument/2006/relationships/image" Target="../media/image15.png"/>
<Relationship Id="rId6" Type="http://schemas.openxmlformats.org/officeDocument/2006/relationships/image" Target="../media/image9.png"/>
<Relationship Id="rId7" Type="http://schemas.openxmlformats.org/officeDocument/2006/relationships/image" Target="../media/image10.png"/>
<Relationship Id="rId8" Type="http://schemas.openxmlformats.org/officeDocument/2006/relationships/image" Target="../media/image11.png"/>
<Relationship Id="rId9" Type="http://schemas.openxmlformats.org/officeDocument/2006/relationships/image" Target="../media/image14.png"/>
</Relationships>
</file>

<file path=ppt/slides/_rels/slide13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/Relationships>
</file>

<file path=ppt/slides/_rels/slide14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/Relationships>
</file>

<file path=ppt/slides/_rels/slide15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/Relationships>
</file>

<file path=ppt/slides/_rels/slide16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/Relationships>
</file>

<file path=ppt/slides/_rels/slide17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3.png"/>
<Relationship Id="rId3" Type="http://schemas.openxmlformats.org/officeDocument/2006/relationships/image" Target="../media/image7.png"/>
<Relationship Id="rId4" Type="http://schemas.openxmlformats.org/officeDocument/2006/relationships/image" Target="../media/image1.png"/>
<Relationship Id="rId5" Type="http://schemas.openxmlformats.org/officeDocument/2006/relationships/image" Target="../media/image15.png"/>
<Relationship Id="rId6" Type="http://schemas.openxmlformats.org/officeDocument/2006/relationships/image" Target="../media/image9.png"/>
<Relationship Id="rId7" Type="http://schemas.openxmlformats.org/officeDocument/2006/relationships/image" Target="../media/image10.png"/>
<Relationship Id="rId8" Type="http://schemas.openxmlformats.org/officeDocument/2006/relationships/image" Target="../media/image11.png"/>
<Relationship Id="rId9" Type="http://schemas.openxmlformats.org/officeDocument/2006/relationships/image" Target="../media/image14.png"/>
</Relationships>
</file>

<file path=ppt/slides/_rels/slide18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/Relationships>
</file>

<file path=ppt/slides/_rels/slide19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/Relationships>
</file>

<file path=ppt/slides/_rels/slide2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/Relationships>
</file>

<file path=ppt/slides/_rels/slide20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3.png"/>
<Relationship Id="rId3" Type="http://schemas.openxmlformats.org/officeDocument/2006/relationships/image" Target="../media/image7.png"/>
<Relationship Id="rId4" Type="http://schemas.openxmlformats.org/officeDocument/2006/relationships/image" Target="../media/image1.png"/>
<Relationship Id="rId5" Type="http://schemas.openxmlformats.org/officeDocument/2006/relationships/image" Target="../media/image15.png"/>
<Relationship Id="rId6" Type="http://schemas.openxmlformats.org/officeDocument/2006/relationships/image" Target="../media/image9.png"/>
<Relationship Id="rId7" Type="http://schemas.openxmlformats.org/officeDocument/2006/relationships/image" Target="../media/image10.png"/>
<Relationship Id="rId8" Type="http://schemas.openxmlformats.org/officeDocument/2006/relationships/image" Target="../media/image11.png"/>
<Relationship Id="rId9" Type="http://schemas.openxmlformats.org/officeDocument/2006/relationships/image" Target="../media/image14.png"/>
</Relationships>
</file>

<file path=ppt/slides/_rels/slide21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/Relationships>
</file>

<file path=ppt/slides/_rels/slide22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/Relationships>
</file>

<file path=ppt/slides/_rels/slide23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/Relationships>
</file>

<file path=ppt/slides/_rels/slide24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3.png"/>
<Relationship Id="rId3" Type="http://schemas.openxmlformats.org/officeDocument/2006/relationships/image" Target="../media/image7.png"/>
<Relationship Id="rId4" Type="http://schemas.openxmlformats.org/officeDocument/2006/relationships/image" Target="../media/image1.png"/>
<Relationship Id="rId5" Type="http://schemas.openxmlformats.org/officeDocument/2006/relationships/image" Target="../media/image15.png"/>
<Relationship Id="rId6" Type="http://schemas.openxmlformats.org/officeDocument/2006/relationships/image" Target="../media/image9.png"/>
<Relationship Id="rId7" Type="http://schemas.openxmlformats.org/officeDocument/2006/relationships/image" Target="../media/image10.png"/>
<Relationship Id="rId8" Type="http://schemas.openxmlformats.org/officeDocument/2006/relationships/image" Target="../media/image11.png"/>
<Relationship Id="rId9" Type="http://schemas.openxmlformats.org/officeDocument/2006/relationships/image" Target="../media/image14.png"/>
</Relationships>
</file>

<file path=ppt/slides/_rels/slide25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13.png"/>
<Relationship Id="rId3" Type="http://schemas.openxmlformats.org/officeDocument/2006/relationships/image" Target="../media/image12.jpeg"/>
</Relationships>
</file>

<file path=ppt/slides/_rels/slide26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3.png"/>
<Relationship Id="rId3" Type="http://schemas.openxmlformats.org/officeDocument/2006/relationships/image" Target="../media/image1.png"/>
<Relationship Id="rId4" Type="http://schemas.openxmlformats.org/officeDocument/2006/relationships/image" Target="../media/image7.png"/>
<Relationship Id="rId5" Type="http://schemas.openxmlformats.org/officeDocument/2006/relationships/image" Target="../media/image6.png"/>
<Relationship Id="rId6" Type="http://schemas.openxmlformats.org/officeDocument/2006/relationships/image" Target="../media/image4.png"/>
<Relationship Id="rId7" Type="http://schemas.openxmlformats.org/officeDocument/2006/relationships/image" Target="../media/image8.png"/>
<Relationship Id="rId8" Type="http://schemas.openxmlformats.org/officeDocument/2006/relationships/image" Target="../media/image2.png"/>
<Relationship Id="rId9" Type="http://schemas.openxmlformats.org/officeDocument/2006/relationships/image" Target="../media/image5.png"/>
</Relationships>
</file>

<file path=ppt/slides/_rels/slide3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3.png"/>
<Relationship Id="rId3" Type="http://schemas.openxmlformats.org/officeDocument/2006/relationships/image" Target="../media/image7.png"/>
<Relationship Id="rId4" Type="http://schemas.openxmlformats.org/officeDocument/2006/relationships/image" Target="../media/image1.png"/>
<Relationship Id="rId5" Type="http://schemas.openxmlformats.org/officeDocument/2006/relationships/image" Target="../media/image15.png"/>
<Relationship Id="rId6" Type="http://schemas.openxmlformats.org/officeDocument/2006/relationships/image" Target="../media/image9.png"/>
<Relationship Id="rId7" Type="http://schemas.openxmlformats.org/officeDocument/2006/relationships/image" Target="../media/image10.png"/>
<Relationship Id="rId8" Type="http://schemas.openxmlformats.org/officeDocument/2006/relationships/image" Target="../media/image11.png"/>
<Relationship Id="rId9" Type="http://schemas.openxmlformats.org/officeDocument/2006/relationships/image" Target="../media/image14.png"/>
</Relationships>
</file>

<file path=ppt/slides/_rels/slide4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/Relationships>
</file>

<file path=ppt/slides/_rels/slide5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/Relationships>
</file>

<file path=ppt/slides/_rels/slide6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/Relationships>
</file>

<file path=ppt/slides/_rels/slide7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3.png"/>
<Relationship Id="rId3" Type="http://schemas.openxmlformats.org/officeDocument/2006/relationships/image" Target="../media/image7.png"/>
<Relationship Id="rId4" Type="http://schemas.openxmlformats.org/officeDocument/2006/relationships/image" Target="../media/image1.png"/>
<Relationship Id="rId5" Type="http://schemas.openxmlformats.org/officeDocument/2006/relationships/image" Target="../media/image15.png"/>
<Relationship Id="rId6" Type="http://schemas.openxmlformats.org/officeDocument/2006/relationships/image" Target="../media/image9.png"/>
<Relationship Id="rId7" Type="http://schemas.openxmlformats.org/officeDocument/2006/relationships/image" Target="../media/image10.png"/>
<Relationship Id="rId8" Type="http://schemas.openxmlformats.org/officeDocument/2006/relationships/image" Target="../media/image11.png"/>
<Relationship Id="rId9" Type="http://schemas.openxmlformats.org/officeDocument/2006/relationships/image" Target="../media/image14.png"/>
</Relationships>
</file>

<file path=ppt/slides/_rels/slide8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/Relationships>
</file>

<file path=ppt/slides/_rels/slide9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10617200" y="-546100"/>
            <a:ext cx="1689100" cy="34544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10000"/>
              </a:lnSpc>
            </a:pPr>
            <a:r>
              <a:rPr kumimoji="1" lang="en-US" altLang="zh-CN" sz="1800">
                <a:ln w="12700">
                  <a:noFill/>
                </a:ln>
                <a:noFill/>
                <a:latin typeface="OPPOSans R"/>
                <a:ea typeface="OPPOSans R"/>
                <a:cs typeface="OPPOSans R"/>
              </a:rPr>
              <a:t>BY YUSHEN</a:t>
            </a: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0" flipV="0">
            <a:off x="10617200" y="-546100"/>
            <a:ext cx="1689100" cy="34544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10000"/>
              </a:lnSpc>
            </a:pPr>
            <a:r>
              <a:rPr kumimoji="1" lang="en-US" altLang="zh-CN" sz="1800">
                <a:ln w="12700">
                  <a:noFill/>
                </a:ln>
                <a:noFill/>
                <a:latin typeface="OPPOSans R"/>
                <a:ea typeface="OPPOSans R"/>
                <a:cs typeface="OPPOSans R"/>
              </a:rPr>
              <a:t>BY YUSHEN</a:t>
            </a:r>
            <a:endParaRPr kumimoji="1" lang="zh-CN" altLang="en-US"/>
          </a:p>
        </p:txBody>
      </p:sp>
      <p:pic>
        <p:nvPicPr>
          <p:cNvPr id="4" name=""/>
          <p:cNvPicPr>
            <a:picLocks noChangeAspect="1"/>
          </p:cNvPicPr>
          <p:nvPr/>
        </p:nvPicPr>
        <p:blipFill>
          <a:blip r:embed="rId2">
            <a:alphaModFix amt="100000"/>
          </a:blip>
          <a:srcRect l="0" t="0" r="0" b="0"/>
          <a:stretch>
            <a:fillRect/>
          </a:stretch>
        </p:blipFill>
        <p:spPr>
          <a:xfrm rot="0" flipH="1" flipV="0">
            <a:off x="314" y="428"/>
            <a:ext cx="12191687" cy="6857143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"/>
          <p:cNvPicPr>
            <a:picLocks noChangeAspect="1"/>
          </p:cNvPicPr>
          <p:nvPr/>
        </p:nvPicPr>
        <p:blipFill>
          <a:blip r:embed="rId3">
            <a:alphaModFix amt="100000"/>
          </a:blip>
          <a:srcRect l="0" t="0" r="0" b="0"/>
          <a:stretch>
            <a:fillRect/>
          </a:stretch>
        </p:blipFill>
        <p:spPr>
          <a:xfrm rot="13425587" flipH="1" flipV="0">
            <a:off x="-375082" y="-1430708"/>
            <a:ext cx="2768832" cy="47203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"/>
          <p:cNvPicPr>
            <a:picLocks noChangeAspect="1"/>
          </p:cNvPicPr>
          <p:nvPr/>
        </p:nvPicPr>
        <p:blipFill>
          <a:blip r:embed="rId4">
            <a:alphaModFix amt="100000"/>
          </a:blip>
          <a:srcRect l="0" t="0" r="0" b="0"/>
          <a:stretch>
            <a:fillRect/>
          </a:stretch>
        </p:blipFill>
        <p:spPr>
          <a:xfrm rot="0" flipH="1" flipV="0">
            <a:off x="9535170" y="5366142"/>
            <a:ext cx="2656830" cy="1491858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"/>
          <p:cNvPicPr>
            <a:picLocks noChangeAspect="1"/>
          </p:cNvPicPr>
          <p:nvPr/>
        </p:nvPicPr>
        <p:blipFill>
          <a:blip r:embed="rId5">
            <a:alphaModFix amt="100000"/>
          </a:blip>
          <a:srcRect l="0" t="0" r="0" b="0"/>
          <a:stretch>
            <a:fillRect/>
          </a:stretch>
        </p:blipFill>
        <p:spPr>
          <a:xfrm rot="0" flipH="1" flipV="0">
            <a:off x="8039" y="292099"/>
            <a:ext cx="6477381" cy="6687472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标题 1"/>
          <p:cNvSpPr txBox="1"/>
          <p:nvPr/>
        </p:nvSpPr>
        <p:spPr>
          <a:xfrm rot="0" flipH="1" flipV="0">
            <a:off x="5331216" y="3041920"/>
            <a:ext cx="347669" cy="1161514"/>
          </a:xfrm>
          <a:custGeom>
            <a:avLst/>
            <a:gdLst>
              <a:gd name="connsiteX0" fmla="*/ 208518 w 347669"/>
              <a:gd name="connsiteY0" fmla="*/ 1024255 h 1161514"/>
              <a:gd name="connsiteX1" fmla="*/ 165100 w 347669"/>
              <a:gd name="connsiteY1" fmla="*/ 1043958 h 1161514"/>
              <a:gd name="connsiteX2" fmla="*/ 208206 w 347669"/>
              <a:gd name="connsiteY2" fmla="*/ 1081667 h 1161514"/>
              <a:gd name="connsiteX3" fmla="*/ 276226 w 347669"/>
              <a:gd name="connsiteY3" fmla="*/ 1133880 h 1161514"/>
              <a:gd name="connsiteX4" fmla="*/ 322871 w 347669"/>
              <a:gd name="connsiteY4" fmla="*/ 1159743 h 1161514"/>
              <a:gd name="connsiteX5" fmla="*/ 287047 w 347669"/>
              <a:gd name="connsiteY5" fmla="*/ 1046895 h 1161514"/>
              <a:gd name="connsiteX6" fmla="*/ 208518 w 347669"/>
              <a:gd name="connsiteY6" fmla="*/ 1024255 h 1161514"/>
              <a:gd name="connsiteX7" fmla="*/ 15333 w 347669"/>
              <a:gd name="connsiteY7" fmla="*/ 696339 h 1161514"/>
              <a:gd name="connsiteX8" fmla="*/ 5475 w 347669"/>
              <a:gd name="connsiteY8" fmla="*/ 710811 h 1161514"/>
              <a:gd name="connsiteX9" fmla="*/ 52141 w 347669"/>
              <a:gd name="connsiteY9" fmla="*/ 854760 h 1161514"/>
              <a:gd name="connsiteX10" fmla="*/ 127000 w 347669"/>
              <a:gd name="connsiteY10" fmla="*/ 886452 h 1161514"/>
              <a:gd name="connsiteX11" fmla="*/ 31296 w 347669"/>
              <a:gd name="connsiteY11" fmla="*/ 707607 h 1161514"/>
              <a:gd name="connsiteX12" fmla="*/ 15333 w 347669"/>
              <a:gd name="connsiteY12" fmla="*/ 696339 h 1161514"/>
              <a:gd name="connsiteX13" fmla="*/ 75796 w 347669"/>
              <a:gd name="connsiteY13" fmla="*/ 311763 h 1161514"/>
              <a:gd name="connsiteX14" fmla="*/ 47805 w 347669"/>
              <a:gd name="connsiteY14" fmla="*/ 322585 h 1161514"/>
              <a:gd name="connsiteX15" fmla="*/ 0 w 347669"/>
              <a:gd name="connsiteY15" fmla="*/ 512571 h 1161514"/>
              <a:gd name="connsiteX16" fmla="*/ 19904 w 347669"/>
              <a:gd name="connsiteY16" fmla="*/ 562795 h 1161514"/>
              <a:gd name="connsiteX17" fmla="*/ 70190 w 347669"/>
              <a:gd name="connsiteY17" fmla="*/ 477637 h 1161514"/>
              <a:gd name="connsiteX18" fmla="*/ 91003 w 347669"/>
              <a:gd name="connsiteY18" fmla="*/ 360685 h 1161514"/>
              <a:gd name="connsiteX19" fmla="*/ 75796 w 347669"/>
              <a:gd name="connsiteY19" fmla="*/ 311763 h 1161514"/>
              <a:gd name="connsiteX20" fmla="*/ 319890 w 347669"/>
              <a:gd name="connsiteY20" fmla="*/ 2818 h 1161514"/>
              <a:gd name="connsiteX21" fmla="*/ 284453 w 347669"/>
              <a:gd name="connsiteY21" fmla="*/ 5279 h 1161514"/>
              <a:gd name="connsiteX22" fmla="*/ 165100 w 347669"/>
              <a:gd name="connsiteY22" fmla="*/ 192629 h 1161514"/>
              <a:gd name="connsiteX23" fmla="*/ 222658 w 347669"/>
              <a:gd name="connsiteY23" fmla="*/ 211122 h 1161514"/>
              <a:gd name="connsiteX24" fmla="*/ 347308 w 347669"/>
              <a:gd name="connsiteY24" fmla="*/ 26828 h 1161514"/>
              <a:gd name="connsiteX25" fmla="*/ 319890 w 347669"/>
              <a:gd name="connsiteY25" fmla="*/ 2818 h 1161514"/>
            </a:gdLst>
            <a:rect l="l" t="t" r="r" b="b"/>
            <a:pathLst>
              <a:path w="347669" h="1161514">
                <a:moveTo>
                  <a:pt x="208518" y="1024255"/>
                </a:moveTo>
                <a:cubicBezTo>
                  <a:pt x="183883" y="1023662"/>
                  <a:pt x="165100" y="1030126"/>
                  <a:pt x="165100" y="1043958"/>
                </a:cubicBezTo>
                <a:cubicBezTo>
                  <a:pt x="165100" y="1054792"/>
                  <a:pt x="184498" y="1071761"/>
                  <a:pt x="208206" y="1081667"/>
                </a:cubicBezTo>
                <a:cubicBezTo>
                  <a:pt x="231914" y="1091573"/>
                  <a:pt x="262523" y="1115068"/>
                  <a:pt x="276226" y="1133880"/>
                </a:cubicBezTo>
                <a:cubicBezTo>
                  <a:pt x="293362" y="1157403"/>
                  <a:pt x="307925" y="1165478"/>
                  <a:pt x="322871" y="1159743"/>
                </a:cubicBezTo>
                <a:cubicBezTo>
                  <a:pt x="356009" y="1147027"/>
                  <a:pt x="333241" y="1075306"/>
                  <a:pt x="287047" y="1046895"/>
                </a:cubicBezTo>
                <a:cubicBezTo>
                  <a:pt x="263640" y="1032499"/>
                  <a:pt x="233153" y="1024849"/>
                  <a:pt x="208518" y="1024255"/>
                </a:cubicBezTo>
                <a:close/>
                <a:moveTo>
                  <a:pt x="15333" y="696339"/>
                </a:moveTo>
                <a:cubicBezTo>
                  <a:pt x="11675" y="696793"/>
                  <a:pt x="9034" y="701537"/>
                  <a:pt x="5475" y="710811"/>
                </a:cubicBezTo>
                <a:cubicBezTo>
                  <a:pt x="-6742" y="742647"/>
                  <a:pt x="9522" y="792815"/>
                  <a:pt x="52141" y="854760"/>
                </a:cubicBezTo>
                <a:cubicBezTo>
                  <a:pt x="91605" y="912117"/>
                  <a:pt x="127000" y="927102"/>
                  <a:pt x="127000" y="886452"/>
                </a:cubicBezTo>
                <a:cubicBezTo>
                  <a:pt x="127000" y="861586"/>
                  <a:pt x="61079" y="738399"/>
                  <a:pt x="31296" y="707607"/>
                </a:cubicBezTo>
                <a:cubicBezTo>
                  <a:pt x="23667" y="699721"/>
                  <a:pt x="18992" y="695885"/>
                  <a:pt x="15333" y="696339"/>
                </a:cubicBezTo>
                <a:close/>
                <a:moveTo>
                  <a:pt x="75796" y="311763"/>
                </a:moveTo>
                <a:cubicBezTo>
                  <a:pt x="68470" y="313193"/>
                  <a:pt x="59171" y="316828"/>
                  <a:pt x="47805" y="322585"/>
                </a:cubicBezTo>
                <a:cubicBezTo>
                  <a:pt x="27646" y="332796"/>
                  <a:pt x="0" y="442665"/>
                  <a:pt x="0" y="512571"/>
                </a:cubicBezTo>
                <a:cubicBezTo>
                  <a:pt x="0" y="539522"/>
                  <a:pt x="7308" y="557961"/>
                  <a:pt x="19904" y="562795"/>
                </a:cubicBezTo>
                <a:cubicBezTo>
                  <a:pt x="50279" y="574451"/>
                  <a:pt x="62619" y="553552"/>
                  <a:pt x="70190" y="477637"/>
                </a:cubicBezTo>
                <a:cubicBezTo>
                  <a:pt x="73992" y="439507"/>
                  <a:pt x="83359" y="386879"/>
                  <a:pt x="91003" y="360685"/>
                </a:cubicBezTo>
                <a:cubicBezTo>
                  <a:pt x="101992" y="323031"/>
                  <a:pt x="97773" y="307473"/>
                  <a:pt x="75796" y="311763"/>
                </a:cubicBezTo>
                <a:close/>
                <a:moveTo>
                  <a:pt x="319890" y="2818"/>
                </a:moveTo>
                <a:cubicBezTo>
                  <a:pt x="307664" y="-1374"/>
                  <a:pt x="294103" y="-1153"/>
                  <a:pt x="284453" y="5279"/>
                </a:cubicBezTo>
                <a:cubicBezTo>
                  <a:pt x="261163" y="20804"/>
                  <a:pt x="165100" y="171596"/>
                  <a:pt x="165100" y="192629"/>
                </a:cubicBezTo>
                <a:cubicBezTo>
                  <a:pt x="165100" y="219493"/>
                  <a:pt x="199322" y="230488"/>
                  <a:pt x="222658" y="211122"/>
                </a:cubicBezTo>
                <a:cubicBezTo>
                  <a:pt x="265053" y="175937"/>
                  <a:pt x="354040" y="44371"/>
                  <a:pt x="347308" y="26828"/>
                </a:cubicBezTo>
                <a:cubicBezTo>
                  <a:pt x="343004" y="15612"/>
                  <a:pt x="332115" y="7009"/>
                  <a:pt x="319890" y="2818"/>
                </a:cubicBezTo>
                <a:close/>
              </a:path>
            </a:pathLst>
          </a:custGeom>
          <a:solidFill>
            <a:schemeClr val="accent3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1" flipV="0">
            <a:off x="878885" y="2364598"/>
            <a:ext cx="1074630" cy="3352657"/>
          </a:xfrm>
          <a:custGeom>
            <a:avLst/>
            <a:gdLst>
              <a:gd name="connsiteX0" fmla="*/ 687172 w 1074630"/>
              <a:gd name="connsiteY0" fmla="*/ 3203963 h 3352657"/>
              <a:gd name="connsiteX1" fmla="*/ 630730 w 1074630"/>
              <a:gd name="connsiteY1" fmla="*/ 3220775 h 3352657"/>
              <a:gd name="connsiteX2" fmla="*/ 536724 w 1074630"/>
              <a:gd name="connsiteY2" fmla="*/ 3341894 h 3352657"/>
              <a:gd name="connsiteX3" fmla="*/ 666104 w 1074630"/>
              <a:gd name="connsiteY3" fmla="*/ 3306200 h 3352657"/>
              <a:gd name="connsiteX4" fmla="*/ 723234 w 1074630"/>
              <a:gd name="connsiteY4" fmla="*/ 3233175 h 3352657"/>
              <a:gd name="connsiteX5" fmla="*/ 687172 w 1074630"/>
              <a:gd name="connsiteY5" fmla="*/ 3203963 h 3352657"/>
              <a:gd name="connsiteX6" fmla="*/ 930570 w 1074630"/>
              <a:gd name="connsiteY6" fmla="*/ 2974891 h 3352657"/>
              <a:gd name="connsiteX7" fmla="*/ 847325 w 1074630"/>
              <a:gd name="connsiteY7" fmla="*/ 3048170 h 3352657"/>
              <a:gd name="connsiteX8" fmla="*/ 808892 w 1074630"/>
              <a:gd name="connsiteY8" fmla="*/ 3162082 h 3352657"/>
              <a:gd name="connsiteX9" fmla="*/ 960930 w 1074630"/>
              <a:gd name="connsiteY9" fmla="*/ 3001490 h 3352657"/>
              <a:gd name="connsiteX10" fmla="*/ 930570 w 1074630"/>
              <a:gd name="connsiteY10" fmla="*/ 2974891 h 3352657"/>
              <a:gd name="connsiteX11" fmla="*/ 1060164 w 1074630"/>
              <a:gd name="connsiteY11" fmla="*/ 2638737 h 3352657"/>
              <a:gd name="connsiteX12" fmla="*/ 1026909 w 1074630"/>
              <a:gd name="connsiteY12" fmla="*/ 2662818 h 3352657"/>
              <a:gd name="connsiteX13" fmla="*/ 970380 w 1074630"/>
              <a:gd name="connsiteY13" fmla="*/ 2859112 h 3352657"/>
              <a:gd name="connsiteX14" fmla="*/ 1043349 w 1074630"/>
              <a:gd name="connsiteY14" fmla="*/ 2791748 h 3352657"/>
              <a:gd name="connsiteX15" fmla="*/ 1060164 w 1074630"/>
              <a:gd name="connsiteY15" fmla="*/ 2638737 h 3352657"/>
              <a:gd name="connsiteX16" fmla="*/ 1050060 w 1074630"/>
              <a:gd name="connsiteY16" fmla="*/ 2334393 h 3352657"/>
              <a:gd name="connsiteX17" fmla="*/ 1027226 w 1074630"/>
              <a:gd name="connsiteY17" fmla="*/ 2339054 h 3352657"/>
              <a:gd name="connsiteX18" fmla="*/ 1022867 w 1074630"/>
              <a:gd name="connsiteY18" fmla="*/ 2431832 h 3352657"/>
              <a:gd name="connsiteX19" fmla="*/ 1049830 w 1074630"/>
              <a:gd name="connsiteY19" fmla="*/ 2520732 h 3352657"/>
              <a:gd name="connsiteX20" fmla="*/ 1068880 w 1074630"/>
              <a:gd name="connsiteY20" fmla="*/ 2425656 h 3352657"/>
              <a:gd name="connsiteX21" fmla="*/ 1050060 w 1074630"/>
              <a:gd name="connsiteY21" fmla="*/ 2334393 h 3352657"/>
              <a:gd name="connsiteX22" fmla="*/ 887022 w 1074630"/>
              <a:gd name="connsiteY22" fmla="*/ 2098070 h 3352657"/>
              <a:gd name="connsiteX23" fmla="*/ 976562 w 1074630"/>
              <a:gd name="connsiteY23" fmla="*/ 2260382 h 3352657"/>
              <a:gd name="connsiteX24" fmla="*/ 972042 w 1074630"/>
              <a:gd name="connsiteY24" fmla="*/ 2164591 h 3352657"/>
              <a:gd name="connsiteX25" fmla="*/ 887022 w 1074630"/>
              <a:gd name="connsiteY25" fmla="*/ 2098070 h 3352657"/>
              <a:gd name="connsiteX26" fmla="*/ 662534 w 1074630"/>
              <a:gd name="connsiteY26" fmla="*/ 1837378 h 3352657"/>
              <a:gd name="connsiteX27" fmla="*/ 624354 w 1074630"/>
              <a:gd name="connsiteY27" fmla="*/ 1841325 h 3352657"/>
              <a:gd name="connsiteX28" fmla="*/ 759860 w 1074630"/>
              <a:gd name="connsiteY28" fmla="*/ 2019082 h 3352657"/>
              <a:gd name="connsiteX29" fmla="*/ 729774 w 1074630"/>
              <a:gd name="connsiteY29" fmla="*/ 1908421 h 3352657"/>
              <a:gd name="connsiteX30" fmla="*/ 662534 w 1074630"/>
              <a:gd name="connsiteY30" fmla="*/ 1837378 h 3352657"/>
              <a:gd name="connsiteX31" fmla="*/ 746873 w 1074630"/>
              <a:gd name="connsiteY31" fmla="*/ 1134031 h 3352657"/>
              <a:gd name="connsiteX32" fmla="*/ 700772 w 1074630"/>
              <a:gd name="connsiteY32" fmla="*/ 1180578 h 3352657"/>
              <a:gd name="connsiteX33" fmla="*/ 672771 w 1074630"/>
              <a:gd name="connsiteY33" fmla="*/ 1384082 h 3352657"/>
              <a:gd name="connsiteX34" fmla="*/ 699771 w 1074630"/>
              <a:gd name="connsiteY34" fmla="*/ 1323757 h 3352657"/>
              <a:gd name="connsiteX35" fmla="*/ 752404 w 1074630"/>
              <a:gd name="connsiteY35" fmla="*/ 1205046 h 3352657"/>
              <a:gd name="connsiteX36" fmla="*/ 787186 w 1074630"/>
              <a:gd name="connsiteY36" fmla="*/ 1138371 h 3352657"/>
              <a:gd name="connsiteX37" fmla="*/ 746873 w 1074630"/>
              <a:gd name="connsiteY37" fmla="*/ 1134031 h 3352657"/>
              <a:gd name="connsiteX38" fmla="*/ 964973 w 1074630"/>
              <a:gd name="connsiteY38" fmla="*/ 846684 h 3352657"/>
              <a:gd name="connsiteX39" fmla="*/ 886091 w 1074630"/>
              <a:gd name="connsiteY39" fmla="*/ 927997 h 3352657"/>
              <a:gd name="connsiteX40" fmla="*/ 836705 w 1074630"/>
              <a:gd name="connsiteY40" fmla="*/ 1036700 h 3352657"/>
              <a:gd name="connsiteX41" fmla="*/ 934397 w 1074630"/>
              <a:gd name="connsiteY41" fmla="*/ 983043 h 3352657"/>
              <a:gd name="connsiteX42" fmla="*/ 1002833 w 1074630"/>
              <a:gd name="connsiteY42" fmla="*/ 877438 h 3352657"/>
              <a:gd name="connsiteX43" fmla="*/ 964973 w 1074630"/>
              <a:gd name="connsiteY43" fmla="*/ 846684 h 3352657"/>
              <a:gd name="connsiteX44" fmla="*/ 1024148 w 1074630"/>
              <a:gd name="connsiteY44" fmla="*/ 523108 h 3352657"/>
              <a:gd name="connsiteX45" fmla="*/ 992785 w 1074630"/>
              <a:gd name="connsiteY45" fmla="*/ 533011 h 3352657"/>
              <a:gd name="connsiteX46" fmla="*/ 991965 w 1074630"/>
              <a:gd name="connsiteY46" fmla="*/ 586986 h 3352657"/>
              <a:gd name="connsiteX47" fmla="*/ 1005309 w 1074630"/>
              <a:gd name="connsiteY47" fmla="*/ 700707 h 3352657"/>
              <a:gd name="connsiteX48" fmla="*/ 1055311 w 1074630"/>
              <a:gd name="connsiteY48" fmla="*/ 759169 h 3352657"/>
              <a:gd name="connsiteX49" fmla="*/ 1056828 w 1074630"/>
              <a:gd name="connsiteY49" fmla="*/ 564524 h 3352657"/>
              <a:gd name="connsiteX50" fmla="*/ 1024148 w 1074630"/>
              <a:gd name="connsiteY50" fmla="*/ 523108 h 3352657"/>
              <a:gd name="connsiteX51" fmla="*/ 861034 w 1074630"/>
              <a:gd name="connsiteY51" fmla="*/ 369918 h 3352657"/>
              <a:gd name="connsiteX52" fmla="*/ 825611 w 1074630"/>
              <a:gd name="connsiteY52" fmla="*/ 387680 h 3352657"/>
              <a:gd name="connsiteX53" fmla="*/ 816485 w 1074630"/>
              <a:gd name="connsiteY53" fmla="*/ 404280 h 3352657"/>
              <a:gd name="connsiteX54" fmla="*/ 874979 w 1074630"/>
              <a:gd name="connsiteY54" fmla="*/ 449071 h 3352657"/>
              <a:gd name="connsiteX55" fmla="*/ 920418 w 1074630"/>
              <a:gd name="connsiteY55" fmla="*/ 407689 h 3352657"/>
              <a:gd name="connsiteX56" fmla="*/ 861034 w 1074630"/>
              <a:gd name="connsiteY56" fmla="*/ 369918 h 3352657"/>
              <a:gd name="connsiteX57" fmla="*/ 567724 w 1074630"/>
              <a:gd name="connsiteY57" fmla="*/ 245372 h 3352657"/>
              <a:gd name="connsiteX58" fmla="*/ 542309 w 1074630"/>
              <a:gd name="connsiteY58" fmla="*/ 264114 h 3352657"/>
              <a:gd name="connsiteX59" fmla="*/ 615088 w 1074630"/>
              <a:gd name="connsiteY59" fmla="*/ 329073 h 3352657"/>
              <a:gd name="connsiteX60" fmla="*/ 706581 w 1074630"/>
              <a:gd name="connsiteY60" fmla="*/ 333841 h 3352657"/>
              <a:gd name="connsiteX61" fmla="*/ 748646 w 1074630"/>
              <a:gd name="connsiteY61" fmla="*/ 321192 h 3352657"/>
              <a:gd name="connsiteX62" fmla="*/ 621424 w 1074630"/>
              <a:gd name="connsiteY62" fmla="*/ 252575 h 3352657"/>
              <a:gd name="connsiteX63" fmla="*/ 567724 w 1074630"/>
              <a:gd name="connsiteY63" fmla="*/ 245372 h 3352657"/>
              <a:gd name="connsiteX64" fmla="*/ 234824 w 1074630"/>
              <a:gd name="connsiteY64" fmla="*/ 178965 h 3352657"/>
              <a:gd name="connsiteX65" fmla="*/ 216041 w 1074630"/>
              <a:gd name="connsiteY65" fmla="*/ 197105 h 3352657"/>
              <a:gd name="connsiteX66" fmla="*/ 312948 w 1074630"/>
              <a:gd name="connsiteY66" fmla="*/ 284197 h 3352657"/>
              <a:gd name="connsiteX67" fmla="*/ 440230 w 1074630"/>
              <a:gd name="connsiteY67" fmla="*/ 266482 h 3352657"/>
              <a:gd name="connsiteX68" fmla="*/ 300285 w 1074630"/>
              <a:gd name="connsiteY68" fmla="*/ 195978 h 3352657"/>
              <a:gd name="connsiteX69" fmla="*/ 234824 w 1074630"/>
              <a:gd name="connsiteY69" fmla="*/ 178965 h 3352657"/>
              <a:gd name="connsiteX70" fmla="*/ 16826 w 1074630"/>
              <a:gd name="connsiteY70" fmla="*/ 1231 h 3352657"/>
              <a:gd name="connsiteX71" fmla="*/ 2027 w 1074630"/>
              <a:gd name="connsiteY71" fmla="*/ 12569 h 3352657"/>
              <a:gd name="connsiteX72" fmla="*/ 154705 w 1074630"/>
              <a:gd name="connsiteY72" fmla="*/ 164882 h 3352657"/>
              <a:gd name="connsiteX73" fmla="*/ 159459 w 1074630"/>
              <a:gd name="connsiteY73" fmla="*/ 104926 h 3352657"/>
              <a:gd name="connsiteX74" fmla="*/ 87047 w 1074630"/>
              <a:gd name="connsiteY74" fmla="*/ 34707 h 3352657"/>
              <a:gd name="connsiteX75" fmla="*/ 16826 w 1074630"/>
              <a:gd name="connsiteY75" fmla="*/ 1231 h 3352657"/>
            </a:gdLst>
            <a:rect l="l" t="t" r="r" b="b"/>
            <a:pathLst>
              <a:path w="1074630" h="3352657">
                <a:moveTo>
                  <a:pt x="687172" y="3203963"/>
                </a:moveTo>
                <a:cubicBezTo>
                  <a:pt x="670727" y="3201758"/>
                  <a:pt x="650885" y="3207224"/>
                  <a:pt x="630730" y="3220775"/>
                </a:cubicBezTo>
                <a:cubicBezTo>
                  <a:pt x="590064" y="3248115"/>
                  <a:pt x="528103" y="3327947"/>
                  <a:pt x="536724" y="3341894"/>
                </a:cubicBezTo>
                <a:cubicBezTo>
                  <a:pt x="550791" y="3364656"/>
                  <a:pt x="601569" y="3350647"/>
                  <a:pt x="666104" y="3306200"/>
                </a:cubicBezTo>
                <a:cubicBezTo>
                  <a:pt x="723175" y="3266894"/>
                  <a:pt x="731890" y="3255754"/>
                  <a:pt x="723234" y="3233175"/>
                </a:cubicBezTo>
                <a:cubicBezTo>
                  <a:pt x="716666" y="3216043"/>
                  <a:pt x="703618" y="3206167"/>
                  <a:pt x="687172" y="3203963"/>
                </a:cubicBezTo>
                <a:close/>
                <a:moveTo>
                  <a:pt x="930570" y="2974891"/>
                </a:moveTo>
                <a:cubicBezTo>
                  <a:pt x="910983" y="2982939"/>
                  <a:pt x="882582" y="3007634"/>
                  <a:pt x="847325" y="3048170"/>
                </a:cubicBezTo>
                <a:cubicBezTo>
                  <a:pt x="785624" y="3119109"/>
                  <a:pt x="771125" y="3162082"/>
                  <a:pt x="808892" y="3162082"/>
                </a:cubicBezTo>
                <a:cubicBezTo>
                  <a:pt x="837583" y="3162082"/>
                  <a:pt x="960930" y="3031795"/>
                  <a:pt x="960930" y="3001490"/>
                </a:cubicBezTo>
                <a:cubicBezTo>
                  <a:pt x="960930" y="2975441"/>
                  <a:pt x="950157" y="2966843"/>
                  <a:pt x="930570" y="2974891"/>
                </a:cubicBezTo>
                <a:close/>
                <a:moveTo>
                  <a:pt x="1060164" y="2638737"/>
                </a:moveTo>
                <a:cubicBezTo>
                  <a:pt x="1055371" y="2639324"/>
                  <a:pt x="1040406" y="2650161"/>
                  <a:pt x="1026909" y="2662818"/>
                </a:cubicBezTo>
                <a:cubicBezTo>
                  <a:pt x="993188" y="2694442"/>
                  <a:pt x="951270" y="2840002"/>
                  <a:pt x="970380" y="2859112"/>
                </a:cubicBezTo>
                <a:cubicBezTo>
                  <a:pt x="995383" y="2884114"/>
                  <a:pt x="1019923" y="2861459"/>
                  <a:pt x="1043349" y="2791748"/>
                </a:cubicBezTo>
                <a:cubicBezTo>
                  <a:pt x="1066533" y="2722758"/>
                  <a:pt x="1075980" y="2636798"/>
                  <a:pt x="1060164" y="2638737"/>
                </a:cubicBezTo>
                <a:close/>
                <a:moveTo>
                  <a:pt x="1050060" y="2334393"/>
                </a:moveTo>
                <a:cubicBezTo>
                  <a:pt x="1044341" y="2334088"/>
                  <a:pt x="1036900" y="2335996"/>
                  <a:pt x="1027226" y="2339054"/>
                </a:cubicBezTo>
                <a:cubicBezTo>
                  <a:pt x="1019861" y="2341381"/>
                  <a:pt x="1018118" y="2378479"/>
                  <a:pt x="1022867" y="2431832"/>
                </a:cubicBezTo>
                <a:cubicBezTo>
                  <a:pt x="1028834" y="2498871"/>
                  <a:pt x="1035465" y="2520732"/>
                  <a:pt x="1049830" y="2520732"/>
                </a:cubicBezTo>
                <a:cubicBezTo>
                  <a:pt x="1065067" y="2520732"/>
                  <a:pt x="1068880" y="2501701"/>
                  <a:pt x="1068880" y="2425656"/>
                </a:cubicBezTo>
                <a:cubicBezTo>
                  <a:pt x="1068880" y="2356143"/>
                  <a:pt x="1067217" y="2335307"/>
                  <a:pt x="1050060" y="2334393"/>
                </a:cubicBezTo>
                <a:close/>
                <a:moveTo>
                  <a:pt x="887022" y="2098070"/>
                </a:moveTo>
                <a:cubicBezTo>
                  <a:pt x="866951" y="2118141"/>
                  <a:pt x="945418" y="2260382"/>
                  <a:pt x="976562" y="2260382"/>
                </a:cubicBezTo>
                <a:cubicBezTo>
                  <a:pt x="1006138" y="2260382"/>
                  <a:pt x="1004918" y="2234532"/>
                  <a:pt x="972042" y="2164591"/>
                </a:cubicBezTo>
                <a:cubicBezTo>
                  <a:pt x="942091" y="2100873"/>
                  <a:pt x="909623" y="2075469"/>
                  <a:pt x="887022" y="2098070"/>
                </a:cubicBezTo>
                <a:close/>
                <a:moveTo>
                  <a:pt x="662534" y="1837378"/>
                </a:moveTo>
                <a:cubicBezTo>
                  <a:pt x="645199" y="1826345"/>
                  <a:pt x="632707" y="1827810"/>
                  <a:pt x="624354" y="1841325"/>
                </a:cubicBezTo>
                <a:cubicBezTo>
                  <a:pt x="610218" y="1864196"/>
                  <a:pt x="728290" y="2019082"/>
                  <a:pt x="759860" y="2019082"/>
                </a:cubicBezTo>
                <a:cubicBezTo>
                  <a:pt x="792208" y="2019082"/>
                  <a:pt x="780136" y="1974680"/>
                  <a:pt x="729774" y="1908421"/>
                </a:cubicBezTo>
                <a:cubicBezTo>
                  <a:pt x="702048" y="1871943"/>
                  <a:pt x="679869" y="1848412"/>
                  <a:pt x="662534" y="1837378"/>
                </a:cubicBezTo>
                <a:close/>
                <a:moveTo>
                  <a:pt x="746873" y="1134031"/>
                </a:moveTo>
                <a:cubicBezTo>
                  <a:pt x="731615" y="1141483"/>
                  <a:pt x="715394" y="1157416"/>
                  <a:pt x="700772" y="1180578"/>
                </a:cubicBezTo>
                <a:cubicBezTo>
                  <a:pt x="642584" y="1272753"/>
                  <a:pt x="627266" y="1384082"/>
                  <a:pt x="672771" y="1384082"/>
                </a:cubicBezTo>
                <a:cubicBezTo>
                  <a:pt x="683766" y="1384082"/>
                  <a:pt x="693742" y="1361792"/>
                  <a:pt x="699771" y="1323757"/>
                </a:cubicBezTo>
                <a:cubicBezTo>
                  <a:pt x="705720" y="1286222"/>
                  <a:pt x="725604" y="1241375"/>
                  <a:pt x="752404" y="1205046"/>
                </a:cubicBezTo>
                <a:cubicBezTo>
                  <a:pt x="776093" y="1172934"/>
                  <a:pt x="791745" y="1142930"/>
                  <a:pt x="787186" y="1138371"/>
                </a:cubicBezTo>
                <a:cubicBezTo>
                  <a:pt x="776423" y="1127608"/>
                  <a:pt x="762130" y="1126579"/>
                  <a:pt x="746873" y="1134031"/>
                </a:cubicBezTo>
                <a:close/>
                <a:moveTo>
                  <a:pt x="964973" y="846684"/>
                </a:moveTo>
                <a:cubicBezTo>
                  <a:pt x="946910" y="854507"/>
                  <a:pt x="922009" y="881008"/>
                  <a:pt x="886091" y="927997"/>
                </a:cubicBezTo>
                <a:cubicBezTo>
                  <a:pt x="825128" y="1007751"/>
                  <a:pt x="819701" y="1019696"/>
                  <a:pt x="836705" y="1036700"/>
                </a:cubicBezTo>
                <a:cubicBezTo>
                  <a:pt x="853709" y="1053704"/>
                  <a:pt x="864444" y="1047807"/>
                  <a:pt x="934397" y="983043"/>
                </a:cubicBezTo>
                <a:cubicBezTo>
                  <a:pt x="1004301" y="918324"/>
                  <a:pt x="1011864" y="906654"/>
                  <a:pt x="1002833" y="877438"/>
                </a:cubicBezTo>
                <a:cubicBezTo>
                  <a:pt x="994264" y="849715"/>
                  <a:pt x="983037" y="838861"/>
                  <a:pt x="964973" y="846684"/>
                </a:cubicBezTo>
                <a:close/>
                <a:moveTo>
                  <a:pt x="1024148" y="523108"/>
                </a:moveTo>
                <a:cubicBezTo>
                  <a:pt x="1012359" y="517307"/>
                  <a:pt x="1000790" y="520059"/>
                  <a:pt x="992785" y="533011"/>
                </a:cubicBezTo>
                <a:cubicBezTo>
                  <a:pt x="988526" y="539903"/>
                  <a:pt x="988157" y="564191"/>
                  <a:pt x="991965" y="586986"/>
                </a:cubicBezTo>
                <a:cubicBezTo>
                  <a:pt x="995773" y="609781"/>
                  <a:pt x="1001778" y="660956"/>
                  <a:pt x="1005309" y="700707"/>
                </a:cubicBezTo>
                <a:cubicBezTo>
                  <a:pt x="1012651" y="783350"/>
                  <a:pt x="1026793" y="799884"/>
                  <a:pt x="1055311" y="759169"/>
                </a:cubicBezTo>
                <a:cubicBezTo>
                  <a:pt x="1080413" y="723331"/>
                  <a:pt x="1081196" y="622844"/>
                  <a:pt x="1056828" y="564524"/>
                </a:cubicBezTo>
                <a:cubicBezTo>
                  <a:pt x="1047945" y="543262"/>
                  <a:pt x="1035936" y="528908"/>
                  <a:pt x="1024148" y="523108"/>
                </a:cubicBezTo>
                <a:close/>
                <a:moveTo>
                  <a:pt x="861034" y="369918"/>
                </a:moveTo>
                <a:cubicBezTo>
                  <a:pt x="844312" y="366388"/>
                  <a:pt x="831584" y="372115"/>
                  <a:pt x="825611" y="387680"/>
                </a:cubicBezTo>
                <a:cubicBezTo>
                  <a:pt x="821475" y="398458"/>
                  <a:pt x="817368" y="405929"/>
                  <a:pt x="816485" y="404280"/>
                </a:cubicBezTo>
                <a:cubicBezTo>
                  <a:pt x="815602" y="402631"/>
                  <a:pt x="841924" y="422787"/>
                  <a:pt x="874979" y="449071"/>
                </a:cubicBezTo>
                <a:cubicBezTo>
                  <a:pt x="961755" y="518071"/>
                  <a:pt x="998807" y="484328"/>
                  <a:pt x="920418" y="407689"/>
                </a:cubicBezTo>
                <a:cubicBezTo>
                  <a:pt x="898471" y="386231"/>
                  <a:pt x="877756" y="373447"/>
                  <a:pt x="861034" y="369918"/>
                </a:cubicBezTo>
                <a:close/>
                <a:moveTo>
                  <a:pt x="567724" y="245372"/>
                </a:moveTo>
                <a:cubicBezTo>
                  <a:pt x="556831" y="246960"/>
                  <a:pt x="550652" y="252873"/>
                  <a:pt x="542309" y="264114"/>
                </a:cubicBezTo>
                <a:cubicBezTo>
                  <a:pt x="514425" y="301681"/>
                  <a:pt x="542011" y="326303"/>
                  <a:pt x="615088" y="329073"/>
                </a:cubicBezTo>
                <a:cubicBezTo>
                  <a:pt x="648138" y="330326"/>
                  <a:pt x="689311" y="332472"/>
                  <a:pt x="706581" y="333841"/>
                </a:cubicBezTo>
                <a:cubicBezTo>
                  <a:pt x="723852" y="335211"/>
                  <a:pt x="742781" y="329519"/>
                  <a:pt x="748646" y="321192"/>
                </a:cubicBezTo>
                <a:cubicBezTo>
                  <a:pt x="762098" y="302092"/>
                  <a:pt x="704644" y="271105"/>
                  <a:pt x="621424" y="252575"/>
                </a:cubicBezTo>
                <a:cubicBezTo>
                  <a:pt x="594225" y="246518"/>
                  <a:pt x="578617" y="243783"/>
                  <a:pt x="567724" y="245372"/>
                </a:cubicBezTo>
                <a:close/>
                <a:moveTo>
                  <a:pt x="234824" y="178965"/>
                </a:moveTo>
                <a:cubicBezTo>
                  <a:pt x="223843" y="179112"/>
                  <a:pt x="220641" y="185117"/>
                  <a:pt x="216041" y="197105"/>
                </a:cubicBezTo>
                <a:cubicBezTo>
                  <a:pt x="204932" y="226054"/>
                  <a:pt x="240733" y="258229"/>
                  <a:pt x="312948" y="284197"/>
                </a:cubicBezTo>
                <a:cubicBezTo>
                  <a:pt x="387697" y="311077"/>
                  <a:pt x="440230" y="303765"/>
                  <a:pt x="440230" y="266482"/>
                </a:cubicBezTo>
                <a:cubicBezTo>
                  <a:pt x="440230" y="241368"/>
                  <a:pt x="437307" y="239895"/>
                  <a:pt x="300285" y="195978"/>
                </a:cubicBezTo>
                <a:cubicBezTo>
                  <a:pt x="264566" y="184530"/>
                  <a:pt x="245805" y="178818"/>
                  <a:pt x="234824" y="178965"/>
                </a:cubicBezTo>
                <a:close/>
                <a:moveTo>
                  <a:pt x="16826" y="1231"/>
                </a:moveTo>
                <a:cubicBezTo>
                  <a:pt x="10709" y="3014"/>
                  <a:pt x="5621" y="6753"/>
                  <a:pt x="2027" y="12569"/>
                </a:cubicBezTo>
                <a:cubicBezTo>
                  <a:pt x="-17127" y="43559"/>
                  <a:pt x="104487" y="164882"/>
                  <a:pt x="154705" y="164882"/>
                </a:cubicBezTo>
                <a:cubicBezTo>
                  <a:pt x="201813" y="164882"/>
                  <a:pt x="203523" y="143314"/>
                  <a:pt x="159459" y="104926"/>
                </a:cubicBezTo>
                <a:cubicBezTo>
                  <a:pt x="137176" y="85514"/>
                  <a:pt x="104591" y="53916"/>
                  <a:pt x="87047" y="34707"/>
                </a:cubicBezTo>
                <a:cubicBezTo>
                  <a:pt x="62775" y="8131"/>
                  <a:pt x="35174" y="-4119"/>
                  <a:pt x="16826" y="1231"/>
                </a:cubicBezTo>
                <a:close/>
              </a:path>
            </a:pathLst>
          </a:custGeom>
          <a:solidFill>
            <a:schemeClr val="accent3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1" flipV="0">
            <a:off x="4041640" y="1044213"/>
            <a:ext cx="1822450" cy="1747957"/>
          </a:xfrm>
          <a:custGeom>
            <a:avLst/>
            <a:gdLst>
              <a:gd name="connsiteX0" fmla="*/ 590485 w 1822450"/>
              <a:gd name="connsiteY0" fmla="*/ 1680786 h 1747957"/>
              <a:gd name="connsiteX1" fmla="*/ 501650 w 1822450"/>
              <a:gd name="connsiteY1" fmla="*/ 1692905 h 1747957"/>
              <a:gd name="connsiteX2" fmla="*/ 521476 w 1822450"/>
              <a:gd name="connsiteY2" fmla="*/ 1743887 h 1747957"/>
              <a:gd name="connsiteX3" fmla="*/ 644576 w 1822450"/>
              <a:gd name="connsiteY3" fmla="*/ 1705111 h 1747957"/>
              <a:gd name="connsiteX4" fmla="*/ 590485 w 1822450"/>
              <a:gd name="connsiteY4" fmla="*/ 1680786 h 1747957"/>
              <a:gd name="connsiteX5" fmla="*/ 237846 w 1822450"/>
              <a:gd name="connsiteY5" fmla="*/ 1601613 h 1747957"/>
              <a:gd name="connsiteX6" fmla="*/ 201184 w 1822450"/>
              <a:gd name="connsiteY6" fmla="*/ 1620137 h 1747957"/>
              <a:gd name="connsiteX7" fmla="*/ 284003 w 1822450"/>
              <a:gd name="connsiteY7" fmla="*/ 1685610 h 1747957"/>
              <a:gd name="connsiteX8" fmla="*/ 336550 w 1822450"/>
              <a:gd name="connsiteY8" fmla="*/ 1672229 h 1747957"/>
              <a:gd name="connsiteX9" fmla="*/ 237846 w 1822450"/>
              <a:gd name="connsiteY9" fmla="*/ 1601613 h 1747957"/>
              <a:gd name="connsiteX10" fmla="*/ 848158 w 1822450"/>
              <a:gd name="connsiteY10" fmla="*/ 1460595 h 1747957"/>
              <a:gd name="connsiteX11" fmla="*/ 803901 w 1822450"/>
              <a:gd name="connsiteY11" fmla="*/ 1482939 h 1747957"/>
              <a:gd name="connsiteX12" fmla="*/ 771484 w 1822450"/>
              <a:gd name="connsiteY12" fmla="*/ 1585768 h 1747957"/>
              <a:gd name="connsiteX13" fmla="*/ 844623 w 1822450"/>
              <a:gd name="connsiteY13" fmla="*/ 1543157 h 1747957"/>
              <a:gd name="connsiteX14" fmla="*/ 848158 w 1822450"/>
              <a:gd name="connsiteY14" fmla="*/ 1460595 h 1747957"/>
              <a:gd name="connsiteX15" fmla="*/ 35448 w 1822450"/>
              <a:gd name="connsiteY15" fmla="*/ 1294774 h 1747957"/>
              <a:gd name="connsiteX16" fmla="*/ 19050 w 1822450"/>
              <a:gd name="connsiteY16" fmla="*/ 1333191 h 1747957"/>
              <a:gd name="connsiteX17" fmla="*/ 78653 w 1822450"/>
              <a:gd name="connsiteY17" fmla="*/ 1488824 h 1747957"/>
              <a:gd name="connsiteX18" fmla="*/ 76859 w 1822450"/>
              <a:gd name="connsiteY18" fmla="*/ 1365464 h 1747957"/>
              <a:gd name="connsiteX19" fmla="*/ 35448 w 1822450"/>
              <a:gd name="connsiteY19" fmla="*/ 1294774 h 1747957"/>
              <a:gd name="connsiteX20" fmla="*/ 927758 w 1822450"/>
              <a:gd name="connsiteY20" fmla="*/ 1117814 h 1747957"/>
              <a:gd name="connsiteX21" fmla="*/ 909612 w 1822450"/>
              <a:gd name="connsiteY21" fmla="*/ 1202054 h 1747957"/>
              <a:gd name="connsiteX22" fmla="*/ 953386 w 1822450"/>
              <a:gd name="connsiteY22" fmla="*/ 1320279 h 1747957"/>
              <a:gd name="connsiteX23" fmla="*/ 971550 w 1822450"/>
              <a:gd name="connsiteY23" fmla="*/ 1236074 h 1747957"/>
              <a:gd name="connsiteX24" fmla="*/ 927758 w 1822450"/>
              <a:gd name="connsiteY24" fmla="*/ 1117814 h 1747957"/>
              <a:gd name="connsiteX25" fmla="*/ 47107 w 1822450"/>
              <a:gd name="connsiteY25" fmla="*/ 996079 h 1747957"/>
              <a:gd name="connsiteX26" fmla="*/ 24309 w 1822450"/>
              <a:gd name="connsiteY26" fmla="*/ 1004807 h 1747957"/>
              <a:gd name="connsiteX27" fmla="*/ 0 w 1822450"/>
              <a:gd name="connsiteY27" fmla="*/ 1103870 h 1747957"/>
              <a:gd name="connsiteX28" fmla="*/ 62009 w 1822450"/>
              <a:gd name="connsiteY28" fmla="*/ 1092785 h 1747957"/>
              <a:gd name="connsiteX29" fmla="*/ 65502 w 1822450"/>
              <a:gd name="connsiteY29" fmla="*/ 1006423 h 1747957"/>
              <a:gd name="connsiteX30" fmla="*/ 47107 w 1822450"/>
              <a:gd name="connsiteY30" fmla="*/ 996079 h 1747957"/>
              <a:gd name="connsiteX31" fmla="*/ 827328 w 1822450"/>
              <a:gd name="connsiteY31" fmla="*/ 864361 h 1747957"/>
              <a:gd name="connsiteX32" fmla="*/ 802217 w 1822450"/>
              <a:gd name="connsiteY32" fmla="*/ 872281 h 1747957"/>
              <a:gd name="connsiteX33" fmla="*/ 832954 w 1822450"/>
              <a:gd name="connsiteY33" fmla="*/ 973369 h 1747957"/>
              <a:gd name="connsiteX34" fmla="*/ 885877 w 1822450"/>
              <a:gd name="connsiteY34" fmla="*/ 1020108 h 1747957"/>
              <a:gd name="connsiteX35" fmla="*/ 910462 w 1822450"/>
              <a:gd name="connsiteY35" fmla="*/ 1002646 h 1747957"/>
              <a:gd name="connsiteX36" fmla="*/ 882906 w 1822450"/>
              <a:gd name="connsiteY36" fmla="*/ 945496 h 1747957"/>
              <a:gd name="connsiteX37" fmla="*/ 843035 w 1822450"/>
              <a:gd name="connsiteY37" fmla="*/ 879689 h 1747957"/>
              <a:gd name="connsiteX38" fmla="*/ 827328 w 1822450"/>
              <a:gd name="connsiteY38" fmla="*/ 864361 h 1747957"/>
              <a:gd name="connsiteX39" fmla="*/ 150877 w 1822450"/>
              <a:gd name="connsiteY39" fmla="*/ 737564 h 1747957"/>
              <a:gd name="connsiteX40" fmla="*/ 122277 w 1822450"/>
              <a:gd name="connsiteY40" fmla="*/ 759175 h 1747957"/>
              <a:gd name="connsiteX41" fmla="*/ 57150 w 1822450"/>
              <a:gd name="connsiteY41" fmla="*/ 943632 h 1747957"/>
              <a:gd name="connsiteX42" fmla="*/ 79206 w 1822450"/>
              <a:gd name="connsiteY42" fmla="*/ 944072 h 1747957"/>
              <a:gd name="connsiteX43" fmla="*/ 175910 w 1822450"/>
              <a:gd name="connsiteY43" fmla="*/ 755517 h 1747957"/>
              <a:gd name="connsiteX44" fmla="*/ 150877 w 1822450"/>
              <a:gd name="connsiteY44" fmla="*/ 737564 h 1747957"/>
              <a:gd name="connsiteX45" fmla="*/ 761425 w 1822450"/>
              <a:gd name="connsiteY45" fmla="*/ 534162 h 1747957"/>
              <a:gd name="connsiteX46" fmla="*/ 734513 w 1822450"/>
              <a:gd name="connsiteY46" fmla="*/ 553522 h 1747957"/>
              <a:gd name="connsiteX47" fmla="*/ 757686 w 1822450"/>
              <a:gd name="connsiteY47" fmla="*/ 725372 h 1747957"/>
              <a:gd name="connsiteX48" fmla="*/ 790634 w 1822450"/>
              <a:gd name="connsiteY48" fmla="*/ 721430 h 1747957"/>
              <a:gd name="connsiteX49" fmla="*/ 793541 w 1822450"/>
              <a:gd name="connsiteY49" fmla="*/ 642782 h 1747957"/>
              <a:gd name="connsiteX50" fmla="*/ 780115 w 1822450"/>
              <a:gd name="connsiteY50" fmla="*/ 555839 h 1747957"/>
              <a:gd name="connsiteX51" fmla="*/ 761425 w 1822450"/>
              <a:gd name="connsiteY51" fmla="*/ 534162 h 1747957"/>
              <a:gd name="connsiteX52" fmla="*/ 340962 w 1822450"/>
              <a:gd name="connsiteY52" fmla="*/ 275715 h 1747957"/>
              <a:gd name="connsiteX53" fmla="*/ 258412 w 1822450"/>
              <a:gd name="connsiteY53" fmla="*/ 330443 h 1747957"/>
              <a:gd name="connsiteX54" fmla="*/ 135184 w 1822450"/>
              <a:gd name="connsiteY54" fmla="*/ 409822 h 1747957"/>
              <a:gd name="connsiteX55" fmla="*/ 60619 w 1822450"/>
              <a:gd name="connsiteY55" fmla="*/ 453992 h 1747957"/>
              <a:gd name="connsiteX56" fmla="*/ 135318 w 1822450"/>
              <a:gd name="connsiteY56" fmla="*/ 520914 h 1747957"/>
              <a:gd name="connsiteX57" fmla="*/ 171450 w 1822450"/>
              <a:gd name="connsiteY57" fmla="*/ 555020 h 1747957"/>
              <a:gd name="connsiteX58" fmla="*/ 145933 w 1822450"/>
              <a:gd name="connsiteY58" fmla="*/ 616289 h 1747957"/>
              <a:gd name="connsiteX59" fmla="*/ 134475 w 1822450"/>
              <a:gd name="connsiteY59" fmla="*/ 683782 h 1747957"/>
              <a:gd name="connsiteX60" fmla="*/ 220355 w 1822450"/>
              <a:gd name="connsiteY60" fmla="*/ 710172 h 1747957"/>
              <a:gd name="connsiteX61" fmla="*/ 260350 w 1822450"/>
              <a:gd name="connsiteY61" fmla="*/ 661340 h 1747957"/>
              <a:gd name="connsiteX62" fmla="*/ 283772 w 1822450"/>
              <a:gd name="connsiteY62" fmla="*/ 605254 h 1747957"/>
              <a:gd name="connsiteX63" fmla="*/ 353214 w 1822450"/>
              <a:gd name="connsiteY63" fmla="*/ 603286 h 1747957"/>
              <a:gd name="connsiteX64" fmla="*/ 431861 w 1822450"/>
              <a:gd name="connsiteY64" fmla="*/ 596922 h 1747957"/>
              <a:gd name="connsiteX65" fmla="*/ 404142 w 1822450"/>
              <a:gd name="connsiteY65" fmla="*/ 517547 h 1747957"/>
              <a:gd name="connsiteX66" fmla="*/ 368300 w 1822450"/>
              <a:gd name="connsiteY66" fmla="*/ 368514 h 1747957"/>
              <a:gd name="connsiteX67" fmla="*/ 340962 w 1822450"/>
              <a:gd name="connsiteY67" fmla="*/ 275715 h 1747957"/>
              <a:gd name="connsiteX68" fmla="*/ 911127 w 1822450"/>
              <a:gd name="connsiteY68" fmla="*/ 256319 h 1747957"/>
              <a:gd name="connsiteX69" fmla="*/ 865118 w 1822450"/>
              <a:gd name="connsiteY69" fmla="*/ 295545 h 1747957"/>
              <a:gd name="connsiteX70" fmla="*/ 838296 w 1822450"/>
              <a:gd name="connsiteY70" fmla="*/ 435262 h 1747957"/>
              <a:gd name="connsiteX71" fmla="*/ 940788 w 1822450"/>
              <a:gd name="connsiteY71" fmla="*/ 271260 h 1747957"/>
              <a:gd name="connsiteX72" fmla="*/ 911127 w 1822450"/>
              <a:gd name="connsiteY72" fmla="*/ 256319 h 1747957"/>
              <a:gd name="connsiteX73" fmla="*/ 1700076 w 1822450"/>
              <a:gd name="connsiteY73" fmla="*/ 71675 h 1747957"/>
              <a:gd name="connsiteX74" fmla="*/ 1683896 w 1822450"/>
              <a:gd name="connsiteY74" fmla="*/ 81383 h 1747957"/>
              <a:gd name="connsiteX75" fmla="*/ 1720699 w 1822450"/>
              <a:gd name="connsiteY75" fmla="*/ 144617 h 1747957"/>
              <a:gd name="connsiteX76" fmla="*/ 1822450 w 1822450"/>
              <a:gd name="connsiteY76" fmla="*/ 167702 h 1747957"/>
              <a:gd name="connsiteX77" fmla="*/ 1719009 w 1822450"/>
              <a:gd name="connsiteY77" fmla="*/ 72396 h 1747957"/>
              <a:gd name="connsiteX78" fmla="*/ 1700076 w 1822450"/>
              <a:gd name="connsiteY78" fmla="*/ 71675 h 1747957"/>
              <a:gd name="connsiteX79" fmla="*/ 1186896 w 1822450"/>
              <a:gd name="connsiteY79" fmla="*/ 53855 h 1747957"/>
              <a:gd name="connsiteX80" fmla="*/ 1096321 w 1822450"/>
              <a:gd name="connsiteY80" fmla="*/ 94977 h 1747957"/>
              <a:gd name="connsiteX81" fmla="*/ 1027533 w 1822450"/>
              <a:gd name="connsiteY81" fmla="*/ 200131 h 1747957"/>
              <a:gd name="connsiteX82" fmla="*/ 1234715 w 1822450"/>
              <a:gd name="connsiteY82" fmla="*/ 76414 h 1747957"/>
              <a:gd name="connsiteX83" fmla="*/ 1186896 w 1822450"/>
              <a:gd name="connsiteY83" fmla="*/ 53855 h 1747957"/>
              <a:gd name="connsiteX84" fmla="*/ 1469405 w 1822450"/>
              <a:gd name="connsiteY84" fmla="*/ 459 h 1747957"/>
              <a:gd name="connsiteX85" fmla="*/ 1373717 w 1822450"/>
              <a:gd name="connsiteY85" fmla="*/ 8681 h 1747957"/>
              <a:gd name="connsiteX86" fmla="*/ 1365250 w 1822450"/>
              <a:gd name="connsiteY86" fmla="*/ 34081 h 1747957"/>
              <a:gd name="connsiteX87" fmla="*/ 1473200 w 1822450"/>
              <a:gd name="connsiteY87" fmla="*/ 51014 h 1747957"/>
              <a:gd name="connsiteX88" fmla="*/ 1565910 w 1822450"/>
              <a:gd name="connsiteY88" fmla="*/ 15454 h 1747957"/>
              <a:gd name="connsiteX89" fmla="*/ 1469405 w 1822450"/>
              <a:gd name="connsiteY89" fmla="*/ 459 h 1747957"/>
            </a:gdLst>
            <a:rect l="l" t="t" r="r" b="b"/>
            <a:pathLst>
              <a:path w="1822450" h="1747957">
                <a:moveTo>
                  <a:pt x="590485" y="1680786"/>
                </a:moveTo>
                <a:cubicBezTo>
                  <a:pt x="564127" y="1678535"/>
                  <a:pt x="531977" y="1682358"/>
                  <a:pt x="501650" y="1692905"/>
                </a:cubicBezTo>
                <a:cubicBezTo>
                  <a:pt x="439456" y="1714535"/>
                  <a:pt x="446264" y="1732042"/>
                  <a:pt x="521476" y="1743887"/>
                </a:cubicBezTo>
                <a:cubicBezTo>
                  <a:pt x="602731" y="1756684"/>
                  <a:pt x="661759" y="1738090"/>
                  <a:pt x="644576" y="1705111"/>
                </a:cubicBezTo>
                <a:cubicBezTo>
                  <a:pt x="637412" y="1691362"/>
                  <a:pt x="616844" y="1683037"/>
                  <a:pt x="590485" y="1680786"/>
                </a:cubicBezTo>
                <a:close/>
                <a:moveTo>
                  <a:pt x="237846" y="1601613"/>
                </a:moveTo>
                <a:cubicBezTo>
                  <a:pt x="221795" y="1600599"/>
                  <a:pt x="205528" y="1608818"/>
                  <a:pt x="201184" y="1620137"/>
                </a:cubicBezTo>
                <a:cubicBezTo>
                  <a:pt x="189662" y="1650164"/>
                  <a:pt x="224383" y="1677614"/>
                  <a:pt x="284003" y="1685610"/>
                </a:cubicBezTo>
                <a:cubicBezTo>
                  <a:pt x="326743" y="1691343"/>
                  <a:pt x="336550" y="1688845"/>
                  <a:pt x="336550" y="1672229"/>
                </a:cubicBezTo>
                <a:cubicBezTo>
                  <a:pt x="336550" y="1646909"/>
                  <a:pt x="276665" y="1604065"/>
                  <a:pt x="237846" y="1601613"/>
                </a:cubicBezTo>
                <a:close/>
                <a:moveTo>
                  <a:pt x="848158" y="1460595"/>
                </a:moveTo>
                <a:cubicBezTo>
                  <a:pt x="836803" y="1463313"/>
                  <a:pt x="821921" y="1470569"/>
                  <a:pt x="803901" y="1482939"/>
                </a:cubicBezTo>
                <a:cubicBezTo>
                  <a:pt x="767157" y="1508162"/>
                  <a:pt x="749593" y="1563877"/>
                  <a:pt x="771484" y="1585768"/>
                </a:cubicBezTo>
                <a:cubicBezTo>
                  <a:pt x="794561" y="1608845"/>
                  <a:pt x="802686" y="1604112"/>
                  <a:pt x="844623" y="1543157"/>
                </a:cubicBezTo>
                <a:cubicBezTo>
                  <a:pt x="884543" y="1485137"/>
                  <a:pt x="882222" y="1452442"/>
                  <a:pt x="848158" y="1460595"/>
                </a:cubicBezTo>
                <a:close/>
                <a:moveTo>
                  <a:pt x="35448" y="1294774"/>
                </a:moveTo>
                <a:cubicBezTo>
                  <a:pt x="25164" y="1289033"/>
                  <a:pt x="19050" y="1301476"/>
                  <a:pt x="19050" y="1333191"/>
                </a:cubicBezTo>
                <a:cubicBezTo>
                  <a:pt x="19050" y="1378463"/>
                  <a:pt x="48595" y="1455611"/>
                  <a:pt x="78653" y="1488824"/>
                </a:cubicBezTo>
                <a:cubicBezTo>
                  <a:pt x="129099" y="1544567"/>
                  <a:pt x="128336" y="1492107"/>
                  <a:pt x="76859" y="1365464"/>
                </a:cubicBezTo>
                <a:cubicBezTo>
                  <a:pt x="60183" y="1324440"/>
                  <a:pt x="45731" y="1300514"/>
                  <a:pt x="35448" y="1294774"/>
                </a:cubicBezTo>
                <a:close/>
                <a:moveTo>
                  <a:pt x="927758" y="1117814"/>
                </a:moveTo>
                <a:cubicBezTo>
                  <a:pt x="914716" y="1117814"/>
                  <a:pt x="910094" y="1139273"/>
                  <a:pt x="909612" y="1202054"/>
                </a:cubicBezTo>
                <a:cubicBezTo>
                  <a:pt x="908862" y="1299789"/>
                  <a:pt x="925131" y="1343728"/>
                  <a:pt x="953386" y="1320279"/>
                </a:cubicBezTo>
                <a:cubicBezTo>
                  <a:pt x="965067" y="1310584"/>
                  <a:pt x="971550" y="1280531"/>
                  <a:pt x="971550" y="1236074"/>
                </a:cubicBezTo>
                <a:cubicBezTo>
                  <a:pt x="971550" y="1161241"/>
                  <a:pt x="955469" y="1117814"/>
                  <a:pt x="927758" y="1117814"/>
                </a:cubicBezTo>
                <a:close/>
                <a:moveTo>
                  <a:pt x="47107" y="996079"/>
                </a:moveTo>
                <a:cubicBezTo>
                  <a:pt x="40881" y="995835"/>
                  <a:pt x="33922" y="998769"/>
                  <a:pt x="24309" y="1004807"/>
                </a:cubicBezTo>
                <a:cubicBezTo>
                  <a:pt x="4363" y="1017335"/>
                  <a:pt x="0" y="1035113"/>
                  <a:pt x="0" y="1103870"/>
                </a:cubicBezTo>
                <a:cubicBezTo>
                  <a:pt x="0" y="1232401"/>
                  <a:pt x="22229" y="1228427"/>
                  <a:pt x="62009" y="1092785"/>
                </a:cubicBezTo>
                <a:cubicBezTo>
                  <a:pt x="78959" y="1034989"/>
                  <a:pt x="79546" y="1020468"/>
                  <a:pt x="65502" y="1006423"/>
                </a:cubicBezTo>
                <a:cubicBezTo>
                  <a:pt x="58825" y="999746"/>
                  <a:pt x="53333" y="996323"/>
                  <a:pt x="47107" y="996079"/>
                </a:cubicBezTo>
                <a:close/>
                <a:moveTo>
                  <a:pt x="827328" y="864361"/>
                </a:moveTo>
                <a:cubicBezTo>
                  <a:pt x="819076" y="862863"/>
                  <a:pt x="809257" y="865240"/>
                  <a:pt x="802217" y="872281"/>
                </a:cubicBezTo>
                <a:cubicBezTo>
                  <a:pt x="785662" y="888836"/>
                  <a:pt x="794269" y="917141"/>
                  <a:pt x="832954" y="973369"/>
                </a:cubicBezTo>
                <a:cubicBezTo>
                  <a:pt x="857270" y="1008711"/>
                  <a:pt x="877369" y="1026461"/>
                  <a:pt x="885877" y="1020108"/>
                </a:cubicBezTo>
                <a:cubicBezTo>
                  <a:pt x="893422" y="1014474"/>
                  <a:pt x="904485" y="1006616"/>
                  <a:pt x="910462" y="1002646"/>
                </a:cubicBezTo>
                <a:cubicBezTo>
                  <a:pt x="916438" y="998677"/>
                  <a:pt x="904038" y="972959"/>
                  <a:pt x="882906" y="945496"/>
                </a:cubicBezTo>
                <a:cubicBezTo>
                  <a:pt x="861773" y="918034"/>
                  <a:pt x="843831" y="888420"/>
                  <a:pt x="843035" y="879689"/>
                </a:cubicBezTo>
                <a:cubicBezTo>
                  <a:pt x="842264" y="871231"/>
                  <a:pt x="835580" y="865859"/>
                  <a:pt x="827328" y="864361"/>
                </a:cubicBezTo>
                <a:close/>
                <a:moveTo>
                  <a:pt x="150877" y="737564"/>
                </a:moveTo>
                <a:cubicBezTo>
                  <a:pt x="140514" y="738271"/>
                  <a:pt x="129557" y="745571"/>
                  <a:pt x="122277" y="759175"/>
                </a:cubicBezTo>
                <a:cubicBezTo>
                  <a:pt x="107201" y="787344"/>
                  <a:pt x="57150" y="929102"/>
                  <a:pt x="57150" y="943632"/>
                </a:cubicBezTo>
                <a:cubicBezTo>
                  <a:pt x="57150" y="949599"/>
                  <a:pt x="67075" y="949797"/>
                  <a:pt x="79206" y="944072"/>
                </a:cubicBezTo>
                <a:cubicBezTo>
                  <a:pt x="107916" y="930524"/>
                  <a:pt x="185223" y="779788"/>
                  <a:pt x="175910" y="755517"/>
                </a:cubicBezTo>
                <a:cubicBezTo>
                  <a:pt x="171008" y="742744"/>
                  <a:pt x="161240" y="736857"/>
                  <a:pt x="150877" y="737564"/>
                </a:cubicBezTo>
                <a:close/>
                <a:moveTo>
                  <a:pt x="761425" y="534162"/>
                </a:moveTo>
                <a:cubicBezTo>
                  <a:pt x="751255" y="533646"/>
                  <a:pt x="739714" y="539968"/>
                  <a:pt x="734513" y="553522"/>
                </a:cubicBezTo>
                <a:cubicBezTo>
                  <a:pt x="722414" y="585052"/>
                  <a:pt x="739849" y="714349"/>
                  <a:pt x="757686" y="725372"/>
                </a:cubicBezTo>
                <a:cubicBezTo>
                  <a:pt x="766575" y="730866"/>
                  <a:pt x="781402" y="729092"/>
                  <a:pt x="790634" y="721430"/>
                </a:cubicBezTo>
                <a:cubicBezTo>
                  <a:pt x="803957" y="710373"/>
                  <a:pt x="804557" y="694150"/>
                  <a:pt x="793541" y="642782"/>
                </a:cubicBezTo>
                <a:cubicBezTo>
                  <a:pt x="785908" y="607187"/>
                  <a:pt x="779866" y="568063"/>
                  <a:pt x="780115" y="555839"/>
                </a:cubicBezTo>
                <a:cubicBezTo>
                  <a:pt x="780395" y="542035"/>
                  <a:pt x="771595" y="534679"/>
                  <a:pt x="761425" y="534162"/>
                </a:cubicBezTo>
                <a:close/>
                <a:moveTo>
                  <a:pt x="340962" y="275715"/>
                </a:moveTo>
                <a:cubicBezTo>
                  <a:pt x="325927" y="277063"/>
                  <a:pt x="288779" y="301690"/>
                  <a:pt x="258412" y="330443"/>
                </a:cubicBezTo>
                <a:cubicBezTo>
                  <a:pt x="228046" y="359195"/>
                  <a:pt x="172593" y="394916"/>
                  <a:pt x="135184" y="409822"/>
                </a:cubicBezTo>
                <a:cubicBezTo>
                  <a:pt x="97776" y="424728"/>
                  <a:pt x="64221" y="444604"/>
                  <a:pt x="60619" y="453992"/>
                </a:cubicBezTo>
                <a:cubicBezTo>
                  <a:pt x="50393" y="480641"/>
                  <a:pt x="95346" y="520914"/>
                  <a:pt x="135318" y="520914"/>
                </a:cubicBezTo>
                <a:cubicBezTo>
                  <a:pt x="166058" y="520914"/>
                  <a:pt x="171450" y="526004"/>
                  <a:pt x="171450" y="555020"/>
                </a:cubicBezTo>
                <a:cubicBezTo>
                  <a:pt x="171450" y="573779"/>
                  <a:pt x="159967" y="601350"/>
                  <a:pt x="145933" y="616289"/>
                </a:cubicBezTo>
                <a:cubicBezTo>
                  <a:pt x="123998" y="639637"/>
                  <a:pt x="122389" y="649113"/>
                  <a:pt x="134475" y="683782"/>
                </a:cubicBezTo>
                <a:cubicBezTo>
                  <a:pt x="149830" y="727828"/>
                  <a:pt x="160393" y="731074"/>
                  <a:pt x="220355" y="710172"/>
                </a:cubicBezTo>
                <a:cubicBezTo>
                  <a:pt x="252126" y="699096"/>
                  <a:pt x="260350" y="689055"/>
                  <a:pt x="260350" y="661340"/>
                </a:cubicBezTo>
                <a:cubicBezTo>
                  <a:pt x="260350" y="642151"/>
                  <a:pt x="270890" y="616912"/>
                  <a:pt x="283772" y="605254"/>
                </a:cubicBezTo>
                <a:cubicBezTo>
                  <a:pt x="305070" y="585980"/>
                  <a:pt x="311368" y="585801"/>
                  <a:pt x="353214" y="603286"/>
                </a:cubicBezTo>
                <a:cubicBezTo>
                  <a:pt x="413125" y="628318"/>
                  <a:pt x="422127" y="627590"/>
                  <a:pt x="431861" y="596922"/>
                </a:cubicBezTo>
                <a:cubicBezTo>
                  <a:pt x="437252" y="579935"/>
                  <a:pt x="427931" y="553244"/>
                  <a:pt x="404142" y="517547"/>
                </a:cubicBezTo>
                <a:cubicBezTo>
                  <a:pt x="372786" y="470495"/>
                  <a:pt x="368300" y="451842"/>
                  <a:pt x="368300" y="368514"/>
                </a:cubicBezTo>
                <a:cubicBezTo>
                  <a:pt x="368300" y="278721"/>
                  <a:pt x="366734" y="273404"/>
                  <a:pt x="340962" y="275715"/>
                </a:cubicBezTo>
                <a:close/>
                <a:moveTo>
                  <a:pt x="911127" y="256319"/>
                </a:moveTo>
                <a:cubicBezTo>
                  <a:pt x="897719" y="260622"/>
                  <a:pt x="881587" y="273953"/>
                  <a:pt x="865118" y="295545"/>
                </a:cubicBezTo>
                <a:cubicBezTo>
                  <a:pt x="807140" y="371558"/>
                  <a:pt x="789689" y="462464"/>
                  <a:pt x="838296" y="435262"/>
                </a:cubicBezTo>
                <a:cubicBezTo>
                  <a:pt x="868117" y="418573"/>
                  <a:pt x="948166" y="290485"/>
                  <a:pt x="940788" y="271260"/>
                </a:cubicBezTo>
                <a:cubicBezTo>
                  <a:pt x="935217" y="256741"/>
                  <a:pt x="924534" y="252016"/>
                  <a:pt x="911127" y="256319"/>
                </a:cubicBezTo>
                <a:close/>
                <a:moveTo>
                  <a:pt x="1700076" y="71675"/>
                </a:moveTo>
                <a:cubicBezTo>
                  <a:pt x="1693712" y="73304"/>
                  <a:pt x="1687807" y="76671"/>
                  <a:pt x="1683896" y="81383"/>
                </a:cubicBezTo>
                <a:cubicBezTo>
                  <a:pt x="1672807" y="94744"/>
                  <a:pt x="1680914" y="108673"/>
                  <a:pt x="1720699" y="144617"/>
                </a:cubicBezTo>
                <a:cubicBezTo>
                  <a:pt x="1776290" y="194840"/>
                  <a:pt x="1822450" y="205313"/>
                  <a:pt x="1822450" y="167702"/>
                </a:cubicBezTo>
                <a:cubicBezTo>
                  <a:pt x="1822450" y="145325"/>
                  <a:pt x="1761123" y="88821"/>
                  <a:pt x="1719009" y="72396"/>
                </a:cubicBezTo>
                <a:cubicBezTo>
                  <a:pt x="1713264" y="70155"/>
                  <a:pt x="1706441" y="70046"/>
                  <a:pt x="1700076" y="71675"/>
                </a:cubicBezTo>
                <a:close/>
                <a:moveTo>
                  <a:pt x="1186896" y="53855"/>
                </a:moveTo>
                <a:cubicBezTo>
                  <a:pt x="1160924" y="57338"/>
                  <a:pt x="1127826" y="71435"/>
                  <a:pt x="1096321" y="94977"/>
                </a:cubicBezTo>
                <a:cubicBezTo>
                  <a:pt x="1040730" y="136517"/>
                  <a:pt x="1010354" y="182951"/>
                  <a:pt x="1027533" y="200131"/>
                </a:cubicBezTo>
                <a:cubicBezTo>
                  <a:pt x="1041357" y="213955"/>
                  <a:pt x="1237915" y="96582"/>
                  <a:pt x="1234715" y="76414"/>
                </a:cubicBezTo>
                <a:cubicBezTo>
                  <a:pt x="1231714" y="57501"/>
                  <a:pt x="1212868" y="50371"/>
                  <a:pt x="1186896" y="53855"/>
                </a:cubicBezTo>
                <a:close/>
                <a:moveTo>
                  <a:pt x="1469405" y="459"/>
                </a:moveTo>
                <a:cubicBezTo>
                  <a:pt x="1425226" y="-1098"/>
                  <a:pt x="1381183" y="1215"/>
                  <a:pt x="1373717" y="8681"/>
                </a:cubicBezTo>
                <a:cubicBezTo>
                  <a:pt x="1369060" y="13337"/>
                  <a:pt x="1365250" y="24767"/>
                  <a:pt x="1365250" y="34081"/>
                </a:cubicBezTo>
                <a:cubicBezTo>
                  <a:pt x="1365250" y="46864"/>
                  <a:pt x="1391708" y="51014"/>
                  <a:pt x="1473200" y="51014"/>
                </a:cubicBezTo>
                <a:cubicBezTo>
                  <a:pt x="1580021" y="51014"/>
                  <a:pt x="1595524" y="45068"/>
                  <a:pt x="1565910" y="15454"/>
                </a:cubicBezTo>
                <a:cubicBezTo>
                  <a:pt x="1557899" y="7443"/>
                  <a:pt x="1513583" y="2016"/>
                  <a:pt x="1469405" y="459"/>
                </a:cubicBezTo>
                <a:close/>
              </a:path>
            </a:pathLst>
          </a:custGeom>
          <a:solidFill>
            <a:schemeClr val="accent3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11" name=""/>
          <p:cNvPicPr>
            <a:picLocks noChangeAspect="1"/>
          </p:cNvPicPr>
          <p:nvPr/>
        </p:nvPicPr>
        <p:blipFill>
          <a:blip r:embed="rId6">
            <a:alphaModFix amt="100000"/>
          </a:blip>
          <a:srcRect l="0" t="0" r="0" b="0"/>
          <a:stretch>
            <a:fillRect/>
          </a:stretch>
        </p:blipFill>
        <p:spPr>
          <a:xfrm rot="5807965" flipH="1" flipV="0">
            <a:off x="709564" y="5862704"/>
            <a:ext cx="490285" cy="7988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"/>
          <p:cNvPicPr>
            <a:picLocks noChangeAspect="1"/>
          </p:cNvPicPr>
          <p:nvPr/>
        </p:nvPicPr>
        <p:blipFill>
          <a:blip r:embed="rId7">
            <a:alphaModFix amt="100000"/>
          </a:blip>
          <a:srcRect l="0" t="0" r="0" b="0"/>
          <a:stretch>
            <a:fillRect/>
          </a:stretch>
        </p:blipFill>
        <p:spPr>
          <a:xfrm rot="0" flipH="1" flipV="0">
            <a:off x="6114472" y="4694142"/>
            <a:ext cx="990857" cy="67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"/>
          <p:cNvPicPr>
            <a:picLocks noChangeAspect="1"/>
          </p:cNvPicPr>
          <p:nvPr/>
        </p:nvPicPr>
        <p:blipFill>
          <a:blip r:embed="rId8">
            <a:alphaModFix amt="100000"/>
          </a:blip>
          <a:srcRect l="0" t="0" r="0" b="0"/>
          <a:stretch>
            <a:fillRect/>
          </a:stretch>
        </p:blipFill>
        <p:spPr>
          <a:xfrm rot="0" flipH="1" flipV="0">
            <a:off x="4355398" y="3630985"/>
            <a:ext cx="798857" cy="469714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标题 1"/>
          <p:cNvSpPr txBox="1"/>
          <p:nvPr/>
        </p:nvSpPr>
        <p:spPr>
          <a:xfrm rot="1836321" flipH="1" flipV="0">
            <a:off x="4017022" y="2532343"/>
            <a:ext cx="183333" cy="148757"/>
          </a:xfrm>
          <a:custGeom>
            <a:avLst/>
            <a:gdLst>
              <a:gd name="connsiteX0" fmla="*/ 102705 w 183333"/>
              <a:gd name="connsiteY0" fmla="*/ 89695 h 148757"/>
              <a:gd name="connsiteX1" fmla="*/ 8737 w 183333"/>
              <a:gd name="connsiteY1" fmla="*/ 85015 h 148757"/>
              <a:gd name="connsiteX2" fmla="*/ 34699 w 183333"/>
              <a:gd name="connsiteY2" fmla="*/ 141067 h 148757"/>
              <a:gd name="connsiteX3" fmla="*/ 102705 w 183333"/>
              <a:gd name="connsiteY3" fmla="*/ 89695 h 148757"/>
              <a:gd name="connsiteX4" fmla="*/ 138396 w 183333"/>
              <a:gd name="connsiteY4" fmla="*/ 11417 h 148757"/>
              <a:gd name="connsiteX5" fmla="*/ 76471 w 183333"/>
              <a:gd name="connsiteY5" fmla="*/ 19398 h 148757"/>
              <a:gd name="connsiteX6" fmla="*/ 151921 w 183333"/>
              <a:gd name="connsiteY6" fmla="*/ 89248 h 148757"/>
              <a:gd name="connsiteX7" fmla="*/ 164276 w 183333"/>
              <a:gd name="connsiteY7" fmla="*/ 33591 h 148757"/>
              <a:gd name="connsiteX8" fmla="*/ 138396 w 183333"/>
              <a:gd name="connsiteY8" fmla="*/ 11417 h 148757"/>
            </a:gdLst>
            <a:rect l="l" t="t" r="r" b="b"/>
            <a:pathLst>
              <a:path w="183333" h="148757">
                <a:moveTo>
                  <a:pt x="102705" y="89695"/>
                </a:moveTo>
                <a:cubicBezTo>
                  <a:pt x="75005" y="74870"/>
                  <a:pt x="21544" y="72208"/>
                  <a:pt x="8737" y="85015"/>
                </a:cubicBezTo>
                <a:cubicBezTo>
                  <a:pt x="-9683" y="103435"/>
                  <a:pt x="1987" y="128629"/>
                  <a:pt x="34699" y="141067"/>
                </a:cubicBezTo>
                <a:cubicBezTo>
                  <a:pt x="102814" y="166964"/>
                  <a:pt x="162640" y="121771"/>
                  <a:pt x="102705" y="89695"/>
                </a:cubicBezTo>
                <a:close/>
                <a:moveTo>
                  <a:pt x="138396" y="11417"/>
                </a:moveTo>
                <a:cubicBezTo>
                  <a:pt x="109648" y="-5224"/>
                  <a:pt x="76471" y="-4589"/>
                  <a:pt x="76471" y="19398"/>
                </a:cubicBezTo>
                <a:cubicBezTo>
                  <a:pt x="76471" y="46440"/>
                  <a:pt x="122711" y="89248"/>
                  <a:pt x="151921" y="89248"/>
                </a:cubicBezTo>
                <a:cubicBezTo>
                  <a:pt x="189150" y="89248"/>
                  <a:pt x="193311" y="70502"/>
                  <a:pt x="164276" y="33591"/>
                </a:cubicBezTo>
                <a:cubicBezTo>
                  <a:pt x="157070" y="24430"/>
                  <a:pt x="147979" y="16964"/>
                  <a:pt x="138396" y="11417"/>
                </a:cubicBezTo>
                <a:close/>
              </a:path>
            </a:pathLst>
          </a:custGeom>
          <a:solidFill>
            <a:schemeClr val="accent3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1836321" flipH="1" flipV="0">
            <a:off x="3070270" y="2053932"/>
            <a:ext cx="178975" cy="199207"/>
          </a:xfrm>
          <a:custGeom>
            <a:avLst/>
            <a:gdLst>
              <a:gd name="connsiteX0" fmla="*/ 156451 w 178975"/>
              <a:gd name="connsiteY0" fmla="*/ 135368 h 199207"/>
              <a:gd name="connsiteX1" fmla="*/ 109370 w 178975"/>
              <a:gd name="connsiteY1" fmla="*/ 131831 h 199207"/>
              <a:gd name="connsiteX2" fmla="*/ 47920 w 178975"/>
              <a:gd name="connsiteY2" fmla="*/ 153448 h 199207"/>
              <a:gd name="connsiteX3" fmla="*/ 120658 w 178975"/>
              <a:gd name="connsiteY3" fmla="*/ 199207 h 199207"/>
              <a:gd name="connsiteX4" fmla="*/ 173883 w 178975"/>
              <a:gd name="connsiteY4" fmla="*/ 164282 h 199207"/>
              <a:gd name="connsiteX5" fmla="*/ 156451 w 178975"/>
              <a:gd name="connsiteY5" fmla="*/ 135368 h 199207"/>
              <a:gd name="connsiteX6" fmla="*/ 105801 w 178975"/>
              <a:gd name="connsiteY6" fmla="*/ 747 h 199207"/>
              <a:gd name="connsiteX7" fmla="*/ 42825 w 178975"/>
              <a:gd name="connsiteY7" fmla="*/ 18079 h 199207"/>
              <a:gd name="connsiteX8" fmla="*/ 26266 w 178975"/>
              <a:gd name="connsiteY8" fmla="*/ 95727 h 199207"/>
              <a:gd name="connsiteX9" fmla="*/ 100147 w 178975"/>
              <a:gd name="connsiteY9" fmla="*/ 93733 h 199207"/>
              <a:gd name="connsiteX10" fmla="*/ 135757 w 178975"/>
              <a:gd name="connsiteY10" fmla="*/ 37210 h 199207"/>
              <a:gd name="connsiteX11" fmla="*/ 105801 w 178975"/>
              <a:gd name="connsiteY11" fmla="*/ 747 h 199207"/>
            </a:gdLst>
            <a:rect l="l" t="t" r="r" b="b"/>
            <a:pathLst>
              <a:path w="178975" h="199207">
                <a:moveTo>
                  <a:pt x="156451" y="135368"/>
                </a:moveTo>
                <a:cubicBezTo>
                  <a:pt x="147619" y="130926"/>
                  <a:pt x="133844" y="130712"/>
                  <a:pt x="109370" y="131831"/>
                </a:cubicBezTo>
                <a:cubicBezTo>
                  <a:pt x="74627" y="133419"/>
                  <a:pt x="52637" y="141155"/>
                  <a:pt x="47920" y="153448"/>
                </a:cubicBezTo>
                <a:cubicBezTo>
                  <a:pt x="35165" y="186686"/>
                  <a:pt x="55069" y="199207"/>
                  <a:pt x="120658" y="199207"/>
                </a:cubicBezTo>
                <a:cubicBezTo>
                  <a:pt x="184133" y="199207"/>
                  <a:pt x="184266" y="199120"/>
                  <a:pt x="173883" y="164282"/>
                </a:cubicBezTo>
                <a:cubicBezTo>
                  <a:pt x="169175" y="148483"/>
                  <a:pt x="165284" y="139811"/>
                  <a:pt x="156451" y="135368"/>
                </a:cubicBezTo>
                <a:close/>
                <a:moveTo>
                  <a:pt x="105801" y="747"/>
                </a:moveTo>
                <a:cubicBezTo>
                  <a:pt x="91301" y="-2237"/>
                  <a:pt x="71298" y="3744"/>
                  <a:pt x="42825" y="18079"/>
                </a:cubicBezTo>
                <a:cubicBezTo>
                  <a:pt x="-8365" y="43851"/>
                  <a:pt x="-13384" y="67384"/>
                  <a:pt x="26266" y="95727"/>
                </a:cubicBezTo>
                <a:cubicBezTo>
                  <a:pt x="51732" y="113932"/>
                  <a:pt x="58154" y="113759"/>
                  <a:pt x="100147" y="93733"/>
                </a:cubicBezTo>
                <a:cubicBezTo>
                  <a:pt x="141742" y="73898"/>
                  <a:pt x="145146" y="68495"/>
                  <a:pt x="135757" y="37210"/>
                </a:cubicBezTo>
                <a:cubicBezTo>
                  <a:pt x="129297" y="15683"/>
                  <a:pt x="120300" y="3732"/>
                  <a:pt x="105801" y="747"/>
                </a:cubicBezTo>
                <a:close/>
              </a:path>
            </a:pathLst>
          </a:custGeom>
          <a:solidFill>
            <a:schemeClr val="accent3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grpSp>
        <p:nvGrpSpPr>
          <p:cNvPr id="16" name=""/>
          <p:cNvGrpSpPr/>
          <p:nvPr/>
        </p:nvGrpSpPr>
        <p:grpSpPr>
          <a:xfrm>
            <a:off x="7180016" y="1646720"/>
            <a:ext cx="3780037" cy="515408"/>
            <a:chOff x="7180016" y="1646720"/>
            <a:chExt cx="3780037" cy="515408"/>
          </a:xfrm>
        </p:grpSpPr>
        <p:sp>
          <p:nvSpPr>
            <p:cNvPr id="17" name="标题 1"/>
            <p:cNvSpPr txBox="1"/>
            <p:nvPr/>
          </p:nvSpPr>
          <p:spPr>
            <a:xfrm rot="403598" flipH="0" flipV="0">
              <a:off x="10413173" y="1698723"/>
              <a:ext cx="294964" cy="340725"/>
            </a:xfrm>
            <a:custGeom>
              <a:avLst/>
              <a:gdLst/>
              <a:rect l="0" t="0" r="0" b="0"/>
              <a:pathLst>
                <a:path w="294964" h="340725">
                  <a:moveTo>
                    <a:pt x="152912" y="33219"/>
                  </a:moveTo>
                  <a:cubicBezTo>
                    <a:pt x="97940" y="73691"/>
                    <a:pt x="16054" y="217447"/>
                    <a:pt x="6222" y="290743"/>
                  </a:cubicBezTo>
                  <a:cubicBezTo>
                    <a:pt x="0" y="337131"/>
                    <a:pt x="1753" y="340724"/>
                    <a:pt x="30605" y="340724"/>
                  </a:cubicBezTo>
                  <a:cubicBezTo>
                    <a:pt x="52868" y="340724"/>
                    <a:pt x="81390" y="318194"/>
                    <a:pt x="131094" y="261349"/>
                  </a:cubicBezTo>
                  <a:cubicBezTo>
                    <a:pt x="271358" y="100930"/>
                    <a:pt x="294963" y="69059"/>
                    <a:pt x="294963" y="40097"/>
                  </a:cubicBezTo>
                  <a:cubicBezTo>
                    <a:pt x="294963" y="15436"/>
                    <a:pt x="287053" y="9547"/>
                    <a:pt x="247338" y="4644"/>
                  </a:cubicBezTo>
                  <a:cubicBezTo>
                    <a:pt x="209722" y="0"/>
                    <a:pt x="189877" y="6006"/>
                    <a:pt x="152912" y="33219"/>
                  </a:cubicBezTo>
                  <a:close/>
                </a:path>
              </a:pathLst>
            </a:cu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8" name="标题 1"/>
            <p:cNvSpPr txBox="1"/>
            <p:nvPr/>
          </p:nvSpPr>
          <p:spPr>
            <a:xfrm rot="403598" flipH="0" flipV="0">
              <a:off x="10610957" y="1937961"/>
              <a:ext cx="338250" cy="205063"/>
            </a:xfrm>
            <a:custGeom>
              <a:avLst/>
              <a:gdLst/>
              <a:rect l="0" t="0" r="0" b="0"/>
              <a:pathLst>
                <a:path w="338250" h="205063">
                  <a:moveTo>
                    <a:pt x="153665" y="45414"/>
                  </a:moveTo>
                  <a:cubicBezTo>
                    <a:pt x="99300" y="66347"/>
                    <a:pt x="62535" y="89937"/>
                    <a:pt x="42980" y="116432"/>
                  </a:cubicBezTo>
                  <a:cubicBezTo>
                    <a:pt x="0" y="174667"/>
                    <a:pt x="2875" y="184440"/>
                    <a:pt x="66276" y="195631"/>
                  </a:cubicBezTo>
                  <a:cubicBezTo>
                    <a:pt x="119711" y="205062"/>
                    <a:pt x="129546" y="202066"/>
                    <a:pt x="212217" y="151181"/>
                  </a:cubicBezTo>
                  <a:cubicBezTo>
                    <a:pt x="310090" y="90937"/>
                    <a:pt x="338249" y="47841"/>
                    <a:pt x="298703" y="18816"/>
                  </a:cubicBezTo>
                  <a:cubicBezTo>
                    <a:pt x="273068" y="0"/>
                    <a:pt x="270267" y="514"/>
                    <a:pt x="153665" y="45414"/>
                  </a:cubicBezTo>
                  <a:close/>
                </a:path>
              </a:pathLst>
            </a:cu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9" name="标题 1"/>
            <p:cNvSpPr txBox="1"/>
            <p:nvPr/>
          </p:nvSpPr>
          <p:spPr>
            <a:xfrm rot="403598" flipH="0" flipV="0">
              <a:off x="7554355" y="1659388"/>
              <a:ext cx="232750" cy="279753"/>
            </a:xfrm>
            <a:custGeom>
              <a:avLst/>
              <a:gdLst/>
              <a:rect l="0" t="0" r="0" b="0"/>
              <a:pathLst>
                <a:path w="232750" h="279753">
                  <a:moveTo>
                    <a:pt x="0" y="39356"/>
                  </a:moveTo>
                  <a:cubicBezTo>
                    <a:pt x="0" y="93906"/>
                    <a:pt x="28714" y="149080"/>
                    <a:pt x="94255" y="220468"/>
                  </a:cubicBezTo>
                  <a:cubicBezTo>
                    <a:pt x="141818" y="272274"/>
                    <a:pt x="154509" y="279752"/>
                    <a:pt x="179722" y="270829"/>
                  </a:cubicBezTo>
                  <a:cubicBezTo>
                    <a:pt x="230430" y="252884"/>
                    <a:pt x="232749" y="233083"/>
                    <a:pt x="193217" y="155575"/>
                  </a:cubicBezTo>
                  <a:cubicBezTo>
                    <a:pt x="143279" y="57663"/>
                    <a:pt x="85559" y="0"/>
                    <a:pt x="37489" y="0"/>
                  </a:cubicBezTo>
                  <a:cubicBezTo>
                    <a:pt x="4035" y="0"/>
                    <a:pt x="0" y="4236"/>
                    <a:pt x="0" y="39356"/>
                  </a:cubicBezTo>
                  <a:close/>
                </a:path>
              </a:pathLst>
            </a:cu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20" name="标题 1"/>
            <p:cNvSpPr txBox="1"/>
            <p:nvPr/>
          </p:nvSpPr>
          <p:spPr>
            <a:xfrm rot="403598" flipH="0" flipV="0">
              <a:off x="7192041" y="1856296"/>
              <a:ext cx="429215" cy="230546"/>
            </a:xfrm>
            <a:custGeom>
              <a:avLst/>
              <a:gdLst/>
              <a:rect l="0" t="0" r="0" b="0"/>
              <a:pathLst>
                <a:path w="429215" h="230546">
                  <a:moveTo>
                    <a:pt x="19639" y="35097"/>
                  </a:moveTo>
                  <a:cubicBezTo>
                    <a:pt x="0" y="81958"/>
                    <a:pt x="10022" y="114882"/>
                    <a:pt x="54175" y="148559"/>
                  </a:cubicBezTo>
                  <a:cubicBezTo>
                    <a:pt x="116395" y="196017"/>
                    <a:pt x="237379" y="230545"/>
                    <a:pt x="341445" y="230545"/>
                  </a:cubicBezTo>
                  <a:cubicBezTo>
                    <a:pt x="418290" y="230545"/>
                    <a:pt x="429214" y="227629"/>
                    <a:pt x="429214" y="207113"/>
                  </a:cubicBezTo>
                  <a:cubicBezTo>
                    <a:pt x="429214" y="171631"/>
                    <a:pt x="383707" y="137609"/>
                    <a:pt x="257764" y="78931"/>
                  </a:cubicBezTo>
                  <a:cubicBezTo>
                    <a:pt x="123624" y="16435"/>
                    <a:pt x="34348" y="0"/>
                    <a:pt x="19639" y="35097"/>
                  </a:cubicBezTo>
                  <a:close/>
                </a:path>
              </a:pathLst>
            </a:cu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  <p:sp>
        <p:nvSpPr>
          <p:cNvPr id="21" name="标题 1"/>
          <p:cNvSpPr txBox="1"/>
          <p:nvPr/>
        </p:nvSpPr>
        <p:spPr>
          <a:xfrm rot="206803" flipH="0" flipV="0">
            <a:off x="11245916" y="877797"/>
            <a:ext cx="237277" cy="236834"/>
          </a:xfrm>
          <a:custGeom>
            <a:avLst/>
            <a:gdLst/>
            <a:rect l="0" t="0" r="0" b="0"/>
            <a:pathLst>
              <a:path w="364327" h="363647">
                <a:moveTo>
                  <a:pt x="120616" y="31953"/>
                </a:moveTo>
                <a:cubicBezTo>
                  <a:pt x="113385" y="45464"/>
                  <a:pt x="104596" y="66895"/>
                  <a:pt x="101085" y="79578"/>
                </a:cubicBezTo>
                <a:cubicBezTo>
                  <a:pt x="97573" y="92261"/>
                  <a:pt x="73285" y="114068"/>
                  <a:pt x="47110" y="128038"/>
                </a:cubicBezTo>
                <a:cubicBezTo>
                  <a:pt x="8864" y="148450"/>
                  <a:pt x="0" y="160056"/>
                  <a:pt x="1971" y="187139"/>
                </a:cubicBezTo>
                <a:cubicBezTo>
                  <a:pt x="3870" y="213243"/>
                  <a:pt x="14117" y="224040"/>
                  <a:pt x="47421" y="235032"/>
                </a:cubicBezTo>
                <a:cubicBezTo>
                  <a:pt x="82364" y="246564"/>
                  <a:pt x="91422" y="256880"/>
                  <a:pt x="95769" y="290095"/>
                </a:cubicBezTo>
                <a:cubicBezTo>
                  <a:pt x="104166" y="354247"/>
                  <a:pt x="149628" y="363646"/>
                  <a:pt x="202703" y="312204"/>
                </a:cubicBezTo>
                <a:cubicBezTo>
                  <a:pt x="239193" y="276836"/>
                  <a:pt x="247971" y="273623"/>
                  <a:pt x="272393" y="286694"/>
                </a:cubicBezTo>
                <a:cubicBezTo>
                  <a:pt x="314033" y="308979"/>
                  <a:pt x="361469" y="292820"/>
                  <a:pt x="361469" y="256351"/>
                </a:cubicBezTo>
                <a:cubicBezTo>
                  <a:pt x="361469" y="239877"/>
                  <a:pt x="352897" y="219284"/>
                  <a:pt x="342419" y="210588"/>
                </a:cubicBezTo>
                <a:cubicBezTo>
                  <a:pt x="331941" y="201892"/>
                  <a:pt x="323369" y="187558"/>
                  <a:pt x="323369" y="178735"/>
                </a:cubicBezTo>
                <a:cubicBezTo>
                  <a:pt x="323369" y="162620"/>
                  <a:pt x="343037" y="90266"/>
                  <a:pt x="355041" y="62219"/>
                </a:cubicBezTo>
                <a:cubicBezTo>
                  <a:pt x="364326" y="40523"/>
                  <a:pt x="316220" y="28923"/>
                  <a:pt x="285389" y="45424"/>
                </a:cubicBezTo>
                <a:cubicBezTo>
                  <a:pt x="264208" y="56759"/>
                  <a:pt x="252770" y="54447"/>
                  <a:pt x="226047" y="33427"/>
                </a:cubicBezTo>
                <a:cubicBezTo>
                  <a:pt x="184381" y="652"/>
                  <a:pt x="137717" y="0"/>
                  <a:pt x="120616" y="31953"/>
                </a:cubicBezTo>
                <a:close/>
              </a:path>
            </a:pathLst>
          </a:custGeom>
          <a:solidFill>
            <a:schemeClr val="accent3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 rot="206803" flipH="0" flipV="0">
            <a:off x="11144595" y="1081041"/>
            <a:ext cx="186411" cy="166455"/>
          </a:xfrm>
          <a:custGeom>
            <a:avLst/>
            <a:gdLst/>
            <a:rect l="0" t="0" r="0" b="0"/>
            <a:pathLst>
              <a:path w="286225" h="255584">
                <a:moveTo>
                  <a:pt x="95229" y="38839"/>
                </a:moveTo>
                <a:cubicBezTo>
                  <a:pt x="85882" y="56303"/>
                  <a:pt x="70197" y="62722"/>
                  <a:pt x="40915" y="61064"/>
                </a:cubicBezTo>
                <a:cubicBezTo>
                  <a:pt x="5138" y="59038"/>
                  <a:pt x="0" y="62601"/>
                  <a:pt x="1697" y="88253"/>
                </a:cubicBezTo>
                <a:cubicBezTo>
                  <a:pt x="2772" y="104489"/>
                  <a:pt x="12554" y="127611"/>
                  <a:pt x="23436" y="139636"/>
                </a:cubicBezTo>
                <a:cubicBezTo>
                  <a:pt x="37446" y="155117"/>
                  <a:pt x="40993" y="175229"/>
                  <a:pt x="35588" y="208541"/>
                </a:cubicBezTo>
                <a:cubicBezTo>
                  <a:pt x="28724" y="250837"/>
                  <a:pt x="30768" y="255583"/>
                  <a:pt x="55850" y="255583"/>
                </a:cubicBezTo>
                <a:cubicBezTo>
                  <a:pt x="71193" y="255583"/>
                  <a:pt x="95415" y="249339"/>
                  <a:pt x="109675" y="241706"/>
                </a:cubicBezTo>
                <a:cubicBezTo>
                  <a:pt x="128427" y="231671"/>
                  <a:pt x="139445" y="231671"/>
                  <a:pt x="149480" y="241706"/>
                </a:cubicBezTo>
                <a:cubicBezTo>
                  <a:pt x="157113" y="249339"/>
                  <a:pt x="179359" y="255583"/>
                  <a:pt x="198917" y="255583"/>
                </a:cubicBezTo>
                <a:cubicBezTo>
                  <a:pt x="229036" y="255583"/>
                  <a:pt x="234477" y="250365"/>
                  <a:pt x="234477" y="221477"/>
                </a:cubicBezTo>
                <a:cubicBezTo>
                  <a:pt x="234477" y="202718"/>
                  <a:pt x="246746" y="174310"/>
                  <a:pt x="261741" y="158349"/>
                </a:cubicBezTo>
                <a:cubicBezTo>
                  <a:pt x="284301" y="134335"/>
                  <a:pt x="286224" y="125977"/>
                  <a:pt x="272886" y="109905"/>
                </a:cubicBezTo>
                <a:cubicBezTo>
                  <a:pt x="264020" y="99223"/>
                  <a:pt x="243873" y="90483"/>
                  <a:pt x="228113" y="90483"/>
                </a:cubicBezTo>
                <a:cubicBezTo>
                  <a:pt x="208248" y="90483"/>
                  <a:pt x="194617" y="78796"/>
                  <a:pt x="183677" y="52383"/>
                </a:cubicBezTo>
                <a:cubicBezTo>
                  <a:pt x="165092" y="7515"/>
                  <a:pt x="116015" y="0"/>
                  <a:pt x="95229" y="38839"/>
                </a:cubicBezTo>
                <a:close/>
              </a:path>
            </a:pathLst>
          </a:custGeom>
          <a:solidFill>
            <a:schemeClr val="accent3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 rot="0" flipH="0" flipV="0">
            <a:off x="7941893" y="4597297"/>
            <a:ext cx="1325772" cy="280468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3427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 rot="0" flipH="0" flipV="0">
            <a:off x="7953910" y="4606726"/>
            <a:ext cx="1301738" cy="26161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10000"/>
              </a:lnSpc>
            </a:pPr>
            <a:r>
              <a:rPr kumimoji="1" lang="en-US" altLang="zh-CN" sz="105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汇报人：AiPPT</a:t>
            </a: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 rot="0" flipH="0" flipV="0">
            <a:off x="9417782" y="4597297"/>
            <a:ext cx="1208050" cy="280468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 w="14281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 rot="0" flipH="0" flipV="0">
            <a:off x="9454122" y="4610573"/>
            <a:ext cx="1135100" cy="253916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10000"/>
              </a:lnSpc>
            </a:pPr>
            <a:r>
              <a:rPr kumimoji="1" lang="en-US" altLang="zh-CN" sz="105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2025.4</a:t>
            </a:r>
            <a:endParaRPr kumimoji="1" lang="zh-CN" altLang="en-US"/>
          </a:p>
        </p:txBody>
      </p:sp>
      <p:sp>
        <p:nvSpPr>
          <p:cNvPr id="27" name="标题 1"/>
          <p:cNvSpPr txBox="1"/>
          <p:nvPr/>
        </p:nvSpPr>
        <p:spPr>
          <a:xfrm rot="0" flipH="0" flipV="0">
            <a:off x="660400" y="853800"/>
            <a:ext cx="1316795" cy="163517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28" name=""/>
          <p:cNvPicPr>
            <a:picLocks noChangeAspect="1"/>
          </p:cNvPicPr>
          <p:nvPr/>
        </p:nvPicPr>
        <p:blipFill>
          <a:blip r:embed="rId9">
            <a:alphaModFix amt="100000"/>
          </a:blip>
          <a:srcRect l="0" t="0" r="0" b="0"/>
          <a:stretch>
            <a:fillRect/>
          </a:stretch>
        </p:blipFill>
        <p:spPr>
          <a:xfrm rot="0" flipH="0" flipV="0">
            <a:off x="5005455" y="334016"/>
            <a:ext cx="634039" cy="609653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标题 1"/>
          <p:cNvSpPr txBox="1"/>
          <p:nvPr/>
        </p:nvSpPr>
        <p:spPr>
          <a:xfrm rot="0" flipH="0" flipV="0">
            <a:off x="6035527" y="1756043"/>
            <a:ext cx="5792036" cy="2462806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4500">
                <a:ln w="12700">
                  <a:noFill/>
                </a:ln>
                <a:solidFill>
                  <a:srgbClr val="1A9BD7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十渡风景区完美出游攻略</a:t>
            </a:r>
            <a:endParaRPr kumimoji="1" lang="zh-CN" altLang="en-US"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660400" y="1950238"/>
            <a:ext cx="453863" cy="453863"/>
          </a:xfrm>
          <a:prstGeom prst="halfFrame">
            <a:avLst>
              <a:gd name="adj1" fmla="val 14215"/>
              <a:gd name="adj2" fmla="val 15686"/>
            </a:avLst>
          </a:pr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10800000" flipH="0" flipV="0">
            <a:off x="3497343" y="4860299"/>
            <a:ext cx="453863" cy="453863"/>
          </a:xfrm>
          <a:prstGeom prst="halfFrame">
            <a:avLst>
              <a:gd name="adj1" fmla="val 14215"/>
              <a:gd name="adj2" fmla="val 15686"/>
            </a:avLst>
          </a:pr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887331" y="2153808"/>
            <a:ext cx="2836944" cy="2956783"/>
          </a:xfrm>
          <a:prstGeom prst="rect">
            <a:avLst/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887331" y="2153808"/>
            <a:ext cx="2836944" cy="545802"/>
          </a:xfrm>
          <a:prstGeom prst="rect">
            <a:avLst/>
          </a:pr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1130186" y="2830902"/>
            <a:ext cx="2375014" cy="211169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虹鳟鱼宴200元，生鱼片鲜嫩爽口，烤制外酥里嫩，搭配特色蘸料，味道绝佳。
餐厅环境优美，临河而建，可一边品尝美食一边欣赏拒马河的美景。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1130300" y="2156600"/>
            <a:ext cx="2362200" cy="54580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虹鳟鱼宴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4444247" y="1950238"/>
            <a:ext cx="453863" cy="453863"/>
          </a:xfrm>
          <a:prstGeom prst="halfFrame">
            <a:avLst>
              <a:gd name="adj1" fmla="val 14215"/>
              <a:gd name="adj2" fmla="val 15686"/>
            </a:avLst>
          </a:pr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10800000" flipH="0" flipV="0">
            <a:off x="7281190" y="4860299"/>
            <a:ext cx="453863" cy="453863"/>
          </a:xfrm>
          <a:prstGeom prst="halfFrame">
            <a:avLst>
              <a:gd name="adj1" fmla="val 14215"/>
              <a:gd name="adj2" fmla="val 15686"/>
            </a:avLst>
          </a:pr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4671178" y="2153808"/>
            <a:ext cx="2836944" cy="2956783"/>
          </a:xfrm>
          <a:prstGeom prst="rect">
            <a:avLst/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4671178" y="2153808"/>
            <a:ext cx="2836944" cy="545802"/>
          </a:xfrm>
          <a:prstGeom prst="rect">
            <a:avLst/>
          </a:pr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0" flipV="0">
            <a:off x="4914033" y="2830902"/>
            <a:ext cx="2375014" cy="211169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烤全羊1500元，适合多人聚餐，肉质鲜嫩多汁，搭配秘制蘸料，香气扑鼻。
篝火晚会现场气氛热烈，游客可围坐篝火旁，品尝烤全羊，享受欢乐的聚会时光。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0" flipV="0">
            <a:off x="4914900" y="2156600"/>
            <a:ext cx="2374900" cy="54580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烤全羊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0" flipV="0">
            <a:off x="8228095" y="1950238"/>
            <a:ext cx="453863" cy="453863"/>
          </a:xfrm>
          <a:prstGeom prst="halfFrame">
            <a:avLst>
              <a:gd name="adj1" fmla="val 14215"/>
              <a:gd name="adj2" fmla="val 15686"/>
            </a:avLst>
          </a:pr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10800000" flipH="0" flipV="0">
            <a:off x="11065037" y="4860299"/>
            <a:ext cx="453863" cy="453863"/>
          </a:xfrm>
          <a:prstGeom prst="halfFrame">
            <a:avLst>
              <a:gd name="adj1" fmla="val 14215"/>
              <a:gd name="adj2" fmla="val 15686"/>
            </a:avLst>
          </a:pr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0" flipH="0" flipV="0">
            <a:off x="8455025" y="2153808"/>
            <a:ext cx="2836944" cy="2956783"/>
          </a:xfrm>
          <a:prstGeom prst="rect">
            <a:avLst/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0" flipH="0" flipV="0">
            <a:off x="8455025" y="2153808"/>
            <a:ext cx="2836944" cy="545802"/>
          </a:xfrm>
          <a:prstGeom prst="rect">
            <a:avLst/>
          </a:pr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0" flipH="0" flipV="0">
            <a:off x="8697880" y="2830902"/>
            <a:ext cx="2375014" cy="211169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农家特色菜130元，柴鸡炖山蘑、炸小河虾、韭菜炒河虾等菜品，食材新鲜，味道纯正。
农家院环境宁静，可体验乡村生活的惬意，感受浓厚的农家氛围。</a:t>
            </a: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rot="0" flipH="0" flipV="0">
            <a:off x="8699500" y="2156600"/>
            <a:ext cx="2374900" cy="54580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农家特色菜</a:t>
            </a: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 rot="0" flipH="0" flipV="0">
            <a:off x="660400" y="323990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餐饮费用</a:t>
            </a:r>
            <a:endParaRPr kumimoji="1" lang="zh-CN" altLang="en-US"/>
          </a:p>
        </p:txBody>
      </p:sp>
      <p:cxnSp>
        <p:nvCxnSpPr>
          <p:cNvPr id="21" name="标题 1"/>
          <p:cNvCxnSpPr/>
          <p:nvPr/>
        </p:nvCxnSpPr>
        <p:spPr>
          <a:xfrm rot="0" flipH="0" flipV="0">
            <a:off x="0" y="958850"/>
            <a:ext cx="12122150" cy="0"/>
          </a:xfrm>
          <a:prstGeom prst="line">
            <a:avLst/>
          </a:prstGeom>
          <a:noFill/>
          <a:ln w="28575" cap="sq">
            <a:solidFill>
              <a:schemeClr val="accent1"/>
            </a:solidFill>
            <a:miter/>
          </a:ln>
        </p:spPr>
      </p:cxn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0" y="6753325"/>
            <a:ext cx="12192000" cy="114300"/>
          </a:xfrm>
          <a:custGeom>
            <a:avLst/>
            <a:gdLst>
              <a:gd name="connsiteX0" fmla="*/ 0 w 12192000"/>
              <a:gd name="connsiteY0" fmla="*/ 0 h 114300"/>
              <a:gd name="connsiteX1" fmla="*/ 12192000 w 12192000"/>
              <a:gd name="connsiteY1" fmla="*/ 0 h 114300"/>
              <a:gd name="connsiteX2" fmla="*/ 12192000 w 12192000"/>
              <a:gd name="connsiteY2" fmla="*/ 114300 h 114300"/>
              <a:gd name="connsiteX3" fmla="*/ 0 w 12192000"/>
              <a:gd name="connsiteY3" fmla="*/ 114300 h 114300"/>
            </a:gdLst>
            <a:rect l="l" t="t" r="r" b="b"/>
            <a:pathLst>
              <a:path w="12192000" h="114300">
                <a:moveTo>
                  <a:pt x="0" y="0"/>
                </a:moveTo>
                <a:lnTo>
                  <a:pt x="12192000" y="0"/>
                </a:lnTo>
                <a:lnTo>
                  <a:pt x="12192000" y="114300"/>
                </a:lnTo>
                <a:lnTo>
                  <a:pt x="0" y="11430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0" flipV="0">
            <a:off x="729614" y="1601175"/>
            <a:ext cx="5324476" cy="4214409"/>
          </a:xfrm>
          <a:prstGeom prst="roundRect">
            <a:avLst>
              <a:gd name="adj" fmla="val 3166"/>
            </a:avLst>
          </a:prstGeom>
          <a:solidFill>
            <a:schemeClr val="bg1"/>
          </a:solidFill>
          <a:ln w="12700" cap="sq">
            <a:noFill/>
            <a:miter/>
          </a:ln>
          <a:effectLst>
            <a:outerShdw dist="38100" blurRad="139700" dir="2700000" sx="100000" sy="100000" kx="0" ky="0" algn="tl" rotWithShape="0">
              <a:schemeClr val="accent1">
                <a:alpha val="21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729614" y="1501321"/>
            <a:ext cx="5324471" cy="395544"/>
          </a:xfrm>
          <a:prstGeom prst="round2DiagRect">
            <a:avLst>
              <a:gd name="adj1" fmla="val 31901"/>
              <a:gd name="adj2" fmla="val 0"/>
            </a:avLst>
          </a:pr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808396" y="1540894"/>
            <a:ext cx="5163458" cy="32038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0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储物柜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6144259" y="1592603"/>
            <a:ext cx="5324476" cy="4214409"/>
          </a:xfrm>
          <a:prstGeom prst="roundRect">
            <a:avLst>
              <a:gd name="adj" fmla="val 3166"/>
            </a:avLst>
          </a:prstGeom>
          <a:solidFill>
            <a:schemeClr val="bg1"/>
          </a:solidFill>
          <a:ln w="12700" cap="sq">
            <a:noFill/>
            <a:miter/>
          </a:ln>
          <a:effectLst>
            <a:outerShdw dist="38100" blurRad="139700" dir="2700000" sx="100000" sy="100000" kx="0" ky="0" algn="tl" rotWithShape="0">
              <a:schemeClr val="accent1">
                <a:alpha val="21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7025072" y="1501321"/>
            <a:ext cx="3524249" cy="386972"/>
          </a:xfrm>
          <a:prstGeom prst="round2DiagRect">
            <a:avLst>
              <a:gd name="adj1" fmla="val 31901"/>
              <a:gd name="adj2" fmla="val 0"/>
            </a:avLst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6144261" y="1492748"/>
            <a:ext cx="5324474" cy="395544"/>
          </a:xfrm>
          <a:prstGeom prst="round2DiagRect">
            <a:avLst>
              <a:gd name="adj1" fmla="val 31901"/>
              <a:gd name="adj2" fmla="val 0"/>
            </a:avLst>
          </a:pr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6223043" y="1532321"/>
            <a:ext cx="5163458" cy="32038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0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防水手机袋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808395" y="1948857"/>
            <a:ext cx="5163458" cy="371855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储物柜40元，方便存放个人物品，确保游玩过程轻松自在。
景区内储物柜分布合理，易于寻找，使用方便。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6223041" y="1939308"/>
            <a:ext cx="5163458" cy="371855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防水手机袋20元，保护手机免受水浸，可随时拍照记录美好瞬间。
防水手机袋材质优良，密封性好，携带方便，是游玩必备的实用物品。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0" flipV="0">
            <a:off x="660400" y="323990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其他费用</a:t>
            </a:r>
            <a:endParaRPr kumimoji="1" lang="zh-CN" altLang="en-US"/>
          </a:p>
        </p:txBody>
      </p:sp>
      <p:cxnSp>
        <p:nvCxnSpPr>
          <p:cNvPr id="13" name="标题 1"/>
          <p:cNvCxnSpPr/>
          <p:nvPr/>
        </p:nvCxnSpPr>
        <p:spPr>
          <a:xfrm rot="0" flipH="0" flipV="0">
            <a:off x="0" y="958850"/>
            <a:ext cx="12122150" cy="0"/>
          </a:xfrm>
          <a:prstGeom prst="line">
            <a:avLst/>
          </a:prstGeom>
          <a:noFill/>
          <a:ln w="28575" cap="sq">
            <a:solidFill>
              <a:schemeClr val="accent1"/>
            </a:solidFill>
            <a:miter/>
          </a:ln>
        </p:spPr>
      </p:cxn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/>
          <p:cNvPicPr>
            <a:picLocks noChangeAspect="1"/>
          </p:cNvPicPr>
          <p:nvPr/>
        </p:nvPicPr>
        <p:blipFill>
          <a:blip r:embed="rId2">
            <a:alphaModFix amt="100000"/>
          </a:blip>
          <a:srcRect l="0" t="0" r="0" b="0"/>
          <a:stretch>
            <a:fillRect/>
          </a:stretch>
        </p:blipFill>
        <p:spPr>
          <a:xfrm rot="0" flipH="1" flipV="0">
            <a:off x="314" y="428"/>
            <a:ext cx="12191687" cy="6857143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"/>
          <p:cNvPicPr>
            <a:picLocks noChangeAspect="1"/>
          </p:cNvPicPr>
          <p:nvPr/>
        </p:nvPicPr>
        <p:blipFill>
          <a:blip r:embed="rId3">
            <a:alphaModFix amt="100000"/>
          </a:blip>
          <a:srcRect l="0" t="0" r="0" b="0"/>
          <a:stretch>
            <a:fillRect/>
          </a:stretch>
        </p:blipFill>
        <p:spPr>
          <a:xfrm rot="0" flipH="1" flipV="0">
            <a:off x="9535170" y="5366142"/>
            <a:ext cx="2656830" cy="1491858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标题 1"/>
          <p:cNvSpPr txBox="1"/>
          <p:nvPr/>
        </p:nvSpPr>
        <p:spPr>
          <a:xfrm rot="0" flipH="0" flipV="0">
            <a:off x="8400985" y="1282700"/>
            <a:ext cx="1457243" cy="1523892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91440" tIns="45720" rIns="91440" bIns="45720" rtlCol="0" anchor="b"/>
          <a:lstStyle/>
          <a:p>
            <a:pPr algn="ctr">
              <a:lnSpc>
                <a:spcPct val="110000"/>
              </a:lnSpc>
            </a:pPr>
            <a:r>
              <a:rPr kumimoji="1" lang="en-US" altLang="zh-CN" sz="4000">
                <a:ln w="12700">
                  <a:noFill/>
                </a:ln>
                <a:solidFill>
                  <a:srgbClr val="1A9BD7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03</a:t>
            </a:r>
            <a:endParaRPr kumimoji="1" lang="zh-CN" altLang="en-US"/>
          </a:p>
        </p:txBody>
      </p:sp>
      <p:grpSp>
        <p:nvGrpSpPr>
          <p:cNvPr id="5" name=""/>
          <p:cNvGrpSpPr/>
          <p:nvPr/>
        </p:nvGrpSpPr>
        <p:grpSpPr>
          <a:xfrm>
            <a:off x="10574453" y="2350416"/>
            <a:ext cx="574052" cy="460218"/>
            <a:chOff x="10574453" y="2350416"/>
            <a:chExt cx="574052" cy="460218"/>
          </a:xfrm>
        </p:grpSpPr>
        <p:sp>
          <p:nvSpPr>
            <p:cNvPr id="6" name="标题 1"/>
            <p:cNvSpPr txBox="1"/>
            <p:nvPr/>
          </p:nvSpPr>
          <p:spPr>
            <a:xfrm rot="206803" flipH="0" flipV="0">
              <a:off x="10584655" y="2359169"/>
              <a:ext cx="301656" cy="348456"/>
            </a:xfrm>
            <a:custGeom>
              <a:avLst/>
              <a:gdLst/>
              <a:rect l="0" t="0" r="0" b="0"/>
              <a:pathLst>
                <a:path w="294964" h="340725">
                  <a:moveTo>
                    <a:pt x="152912" y="33219"/>
                  </a:moveTo>
                  <a:cubicBezTo>
                    <a:pt x="97940" y="73691"/>
                    <a:pt x="16054" y="217447"/>
                    <a:pt x="6222" y="290743"/>
                  </a:cubicBezTo>
                  <a:cubicBezTo>
                    <a:pt x="0" y="337131"/>
                    <a:pt x="1753" y="340724"/>
                    <a:pt x="30605" y="340724"/>
                  </a:cubicBezTo>
                  <a:cubicBezTo>
                    <a:pt x="52868" y="340724"/>
                    <a:pt x="81390" y="318194"/>
                    <a:pt x="131094" y="261349"/>
                  </a:cubicBezTo>
                  <a:cubicBezTo>
                    <a:pt x="271358" y="100930"/>
                    <a:pt x="294963" y="69059"/>
                    <a:pt x="294963" y="40097"/>
                  </a:cubicBezTo>
                  <a:cubicBezTo>
                    <a:pt x="294963" y="15436"/>
                    <a:pt x="287053" y="9547"/>
                    <a:pt x="247338" y="4644"/>
                  </a:cubicBezTo>
                  <a:cubicBezTo>
                    <a:pt x="209722" y="0"/>
                    <a:pt x="189877" y="6006"/>
                    <a:pt x="152912" y="33219"/>
                  </a:cubicBezTo>
                  <a:close/>
                </a:path>
              </a:pathLst>
            </a:cu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7" name="标题 1"/>
            <p:cNvSpPr txBox="1"/>
            <p:nvPr/>
          </p:nvSpPr>
          <p:spPr>
            <a:xfrm rot="206803" flipH="0" flipV="0">
              <a:off x="10796589" y="2590709"/>
              <a:ext cx="345925" cy="209716"/>
            </a:xfrm>
            <a:custGeom>
              <a:avLst/>
              <a:gdLst/>
              <a:rect l="0" t="0" r="0" b="0"/>
              <a:pathLst>
                <a:path w="338250" h="205063">
                  <a:moveTo>
                    <a:pt x="153665" y="45414"/>
                  </a:moveTo>
                  <a:cubicBezTo>
                    <a:pt x="99300" y="66347"/>
                    <a:pt x="62535" y="89937"/>
                    <a:pt x="42980" y="116432"/>
                  </a:cubicBezTo>
                  <a:cubicBezTo>
                    <a:pt x="0" y="174667"/>
                    <a:pt x="2875" y="184440"/>
                    <a:pt x="66276" y="195631"/>
                  </a:cubicBezTo>
                  <a:cubicBezTo>
                    <a:pt x="119711" y="205062"/>
                    <a:pt x="129546" y="202066"/>
                    <a:pt x="212217" y="151181"/>
                  </a:cubicBezTo>
                  <a:cubicBezTo>
                    <a:pt x="310090" y="90937"/>
                    <a:pt x="338249" y="47841"/>
                    <a:pt x="298703" y="18816"/>
                  </a:cubicBezTo>
                  <a:cubicBezTo>
                    <a:pt x="273068" y="0"/>
                    <a:pt x="270267" y="514"/>
                    <a:pt x="153665" y="45414"/>
                  </a:cubicBezTo>
                  <a:close/>
                </a:path>
              </a:pathLst>
            </a:cu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  <p:grpSp>
        <p:nvGrpSpPr>
          <p:cNvPr id="8" name=""/>
          <p:cNvGrpSpPr/>
          <p:nvPr/>
        </p:nvGrpSpPr>
        <p:grpSpPr>
          <a:xfrm>
            <a:off x="7175599" y="2353353"/>
            <a:ext cx="517096" cy="398244"/>
            <a:chOff x="7175599" y="2353353"/>
            <a:chExt cx="517096" cy="398244"/>
          </a:xfrm>
        </p:grpSpPr>
        <p:sp>
          <p:nvSpPr>
            <p:cNvPr id="9" name="标题 1"/>
            <p:cNvSpPr txBox="1"/>
            <p:nvPr/>
          </p:nvSpPr>
          <p:spPr>
            <a:xfrm rot="206803" flipH="0" flipV="0">
              <a:off x="7484870" y="2359169"/>
              <a:ext cx="200753" cy="241294"/>
            </a:xfrm>
            <a:custGeom>
              <a:avLst/>
              <a:gdLst/>
              <a:rect l="0" t="0" r="0" b="0"/>
              <a:pathLst>
                <a:path w="232750" h="279753">
                  <a:moveTo>
                    <a:pt x="0" y="39356"/>
                  </a:moveTo>
                  <a:cubicBezTo>
                    <a:pt x="0" y="93906"/>
                    <a:pt x="28714" y="149080"/>
                    <a:pt x="94255" y="220468"/>
                  </a:cubicBezTo>
                  <a:cubicBezTo>
                    <a:pt x="141818" y="272274"/>
                    <a:pt x="154509" y="279752"/>
                    <a:pt x="179722" y="270829"/>
                  </a:cubicBezTo>
                  <a:cubicBezTo>
                    <a:pt x="230430" y="252884"/>
                    <a:pt x="232749" y="233083"/>
                    <a:pt x="193217" y="155575"/>
                  </a:cubicBezTo>
                  <a:cubicBezTo>
                    <a:pt x="143279" y="57663"/>
                    <a:pt x="85559" y="0"/>
                    <a:pt x="37489" y="0"/>
                  </a:cubicBezTo>
                  <a:cubicBezTo>
                    <a:pt x="4035" y="0"/>
                    <a:pt x="0" y="4236"/>
                    <a:pt x="0" y="39356"/>
                  </a:cubicBezTo>
                  <a:close/>
                </a:path>
              </a:pathLst>
            </a:cu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0" name="标题 1"/>
            <p:cNvSpPr txBox="1"/>
            <p:nvPr/>
          </p:nvSpPr>
          <p:spPr>
            <a:xfrm rot="206803" flipH="0" flipV="0">
              <a:off x="7181242" y="2541797"/>
              <a:ext cx="370209" cy="198851"/>
            </a:xfrm>
            <a:custGeom>
              <a:avLst/>
              <a:gdLst/>
              <a:rect l="0" t="0" r="0" b="0"/>
              <a:pathLst>
                <a:path w="429215" h="230546">
                  <a:moveTo>
                    <a:pt x="19639" y="35097"/>
                  </a:moveTo>
                  <a:cubicBezTo>
                    <a:pt x="0" y="81958"/>
                    <a:pt x="10022" y="114882"/>
                    <a:pt x="54175" y="148559"/>
                  </a:cubicBezTo>
                  <a:cubicBezTo>
                    <a:pt x="116395" y="196017"/>
                    <a:pt x="237379" y="230545"/>
                    <a:pt x="341445" y="230545"/>
                  </a:cubicBezTo>
                  <a:cubicBezTo>
                    <a:pt x="418290" y="230545"/>
                    <a:pt x="429214" y="227629"/>
                    <a:pt x="429214" y="207113"/>
                  </a:cubicBezTo>
                  <a:cubicBezTo>
                    <a:pt x="429214" y="171631"/>
                    <a:pt x="383707" y="137609"/>
                    <a:pt x="257764" y="78931"/>
                  </a:cubicBezTo>
                  <a:cubicBezTo>
                    <a:pt x="123624" y="16435"/>
                    <a:pt x="34348" y="0"/>
                    <a:pt x="19639" y="35097"/>
                  </a:cubicBezTo>
                  <a:close/>
                </a:path>
              </a:pathLst>
            </a:cu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  <p:pic>
        <p:nvPicPr>
          <p:cNvPr id="11" name=""/>
          <p:cNvPicPr>
            <a:picLocks noChangeAspect="1"/>
          </p:cNvPicPr>
          <p:nvPr/>
        </p:nvPicPr>
        <p:blipFill>
          <a:blip r:embed="rId4">
            <a:alphaModFix amt="100000"/>
          </a:blip>
          <a:srcRect l="0" t="0" r="0" b="0"/>
          <a:stretch>
            <a:fillRect/>
          </a:stretch>
        </p:blipFill>
        <p:spPr>
          <a:xfrm rot="13425587" flipH="1" flipV="0">
            <a:off x="-375082" y="-1430708"/>
            <a:ext cx="2768832" cy="47203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"/>
          <p:cNvPicPr>
            <a:picLocks noChangeAspect="1"/>
          </p:cNvPicPr>
          <p:nvPr/>
        </p:nvPicPr>
        <p:blipFill>
          <a:blip r:embed="rId5">
            <a:alphaModFix amt="100000"/>
          </a:blip>
          <a:srcRect l="0" t="0" r="0" b="0"/>
          <a:stretch>
            <a:fillRect/>
          </a:stretch>
        </p:blipFill>
        <p:spPr>
          <a:xfrm rot="0" flipH="1" flipV="0">
            <a:off x="42905" y="183884"/>
            <a:ext cx="6000575" cy="6353176"/>
          </a:xfrm>
          <a:prstGeom prst="rect">
            <a:avLst/>
          </a:prstGeom>
          <a:noFill/>
          <a:ln cap="sq">
            <a:noFill/>
          </a:ln>
        </p:spPr>
      </p:pic>
      <p:sp>
        <p:nvSpPr>
          <p:cNvPr id="13" name="标题 1"/>
          <p:cNvSpPr txBox="1"/>
          <p:nvPr/>
        </p:nvSpPr>
        <p:spPr>
          <a:xfrm rot="0" flipH="1" flipV="0">
            <a:off x="5434154" y="3360472"/>
            <a:ext cx="97879" cy="254661"/>
          </a:xfrm>
          <a:custGeom>
            <a:avLst/>
            <a:gdLst/>
            <a:rect l="0" t="0" r="0" b="0"/>
            <a:pathLst>
              <a:path w="105657" h="274896">
                <a:moveTo>
                  <a:pt x="47805" y="23029"/>
                </a:moveTo>
                <a:cubicBezTo>
                  <a:pt x="27646" y="33240"/>
                  <a:pt x="0" y="143109"/>
                  <a:pt x="0" y="213015"/>
                </a:cubicBezTo>
                <a:cubicBezTo>
                  <a:pt x="0" y="239966"/>
                  <a:pt x="7308" y="258405"/>
                  <a:pt x="19904" y="263239"/>
                </a:cubicBezTo>
                <a:cubicBezTo>
                  <a:pt x="50279" y="274895"/>
                  <a:pt x="62619" y="253996"/>
                  <a:pt x="70190" y="178081"/>
                </a:cubicBezTo>
                <a:cubicBezTo>
                  <a:pt x="73992" y="139951"/>
                  <a:pt x="83359" y="87323"/>
                  <a:pt x="91003" y="61129"/>
                </a:cubicBezTo>
                <a:cubicBezTo>
                  <a:pt x="105656" y="10924"/>
                  <a:pt x="93270" y="0"/>
                  <a:pt x="47805" y="23029"/>
                </a:cubicBezTo>
                <a:close/>
              </a:path>
            </a:pathLst>
          </a:custGeom>
          <a:solidFill>
            <a:schemeClr val="accent3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1" flipV="0">
            <a:off x="5209957" y="3082968"/>
            <a:ext cx="320665" cy="1076012"/>
          </a:xfrm>
          <a:custGeom>
            <a:avLst/>
            <a:gdLst>
              <a:gd name="connsiteX0" fmla="*/ 191757 w 320665"/>
              <a:gd name="connsiteY0" fmla="*/ 948857 h 1076012"/>
              <a:gd name="connsiteX1" fmla="*/ 151535 w 320665"/>
              <a:gd name="connsiteY1" fmla="*/ 967110 h 1076012"/>
              <a:gd name="connsiteX2" fmla="*/ 191468 w 320665"/>
              <a:gd name="connsiteY2" fmla="*/ 1002043 h 1076012"/>
              <a:gd name="connsiteX3" fmla="*/ 254481 w 320665"/>
              <a:gd name="connsiteY3" fmla="*/ 1050412 h 1076012"/>
              <a:gd name="connsiteX4" fmla="*/ 297693 w 320665"/>
              <a:gd name="connsiteY4" fmla="*/ 1074371 h 1076012"/>
              <a:gd name="connsiteX5" fmla="*/ 264506 w 320665"/>
              <a:gd name="connsiteY5" fmla="*/ 969830 h 1076012"/>
              <a:gd name="connsiteX6" fmla="*/ 191757 w 320665"/>
              <a:gd name="connsiteY6" fmla="*/ 948857 h 1076012"/>
              <a:gd name="connsiteX7" fmla="*/ 12793 w 320665"/>
              <a:gd name="connsiteY7" fmla="*/ 645079 h 1076012"/>
              <a:gd name="connsiteX8" fmla="*/ 3661 w 320665"/>
              <a:gd name="connsiteY8" fmla="*/ 658486 h 1076012"/>
              <a:gd name="connsiteX9" fmla="*/ 46892 w 320665"/>
              <a:gd name="connsiteY9" fmla="*/ 791839 h 1076012"/>
              <a:gd name="connsiteX10" fmla="*/ 116240 w 320665"/>
              <a:gd name="connsiteY10" fmla="*/ 821198 h 1076012"/>
              <a:gd name="connsiteX11" fmla="*/ 27581 w 320665"/>
              <a:gd name="connsiteY11" fmla="*/ 655518 h 1076012"/>
              <a:gd name="connsiteX12" fmla="*/ 12793 w 320665"/>
              <a:gd name="connsiteY12" fmla="*/ 645079 h 1076012"/>
              <a:gd name="connsiteX13" fmla="*/ 294931 w 320665"/>
              <a:gd name="connsiteY13" fmla="*/ 2609 h 1076012"/>
              <a:gd name="connsiteX14" fmla="*/ 262103 w 320665"/>
              <a:gd name="connsiteY14" fmla="*/ 4889 h 1076012"/>
              <a:gd name="connsiteX15" fmla="*/ 151535 w 320665"/>
              <a:gd name="connsiteY15" fmla="*/ 178448 h 1076012"/>
              <a:gd name="connsiteX16" fmla="*/ 204856 w 320665"/>
              <a:gd name="connsiteY16" fmla="*/ 195580 h 1076012"/>
              <a:gd name="connsiteX17" fmla="*/ 320331 w 320665"/>
              <a:gd name="connsiteY17" fmla="*/ 24852 h 1076012"/>
              <a:gd name="connsiteX18" fmla="*/ 294931 w 320665"/>
              <a:gd name="connsiteY18" fmla="*/ 2609 h 1076012"/>
            </a:gdLst>
            <a:rect l="l" t="t" r="r" b="b"/>
            <a:pathLst>
              <a:path w="320665" h="1076012">
                <a:moveTo>
                  <a:pt x="191757" y="948857"/>
                </a:moveTo>
                <a:cubicBezTo>
                  <a:pt x="168936" y="948307"/>
                  <a:pt x="151535" y="954295"/>
                  <a:pt x="151535" y="967110"/>
                </a:cubicBezTo>
                <a:cubicBezTo>
                  <a:pt x="151535" y="977146"/>
                  <a:pt x="169505" y="992866"/>
                  <a:pt x="191468" y="1002043"/>
                </a:cubicBezTo>
                <a:cubicBezTo>
                  <a:pt x="213431" y="1011220"/>
                  <a:pt x="241787" y="1032985"/>
                  <a:pt x="254481" y="1050412"/>
                </a:cubicBezTo>
                <a:cubicBezTo>
                  <a:pt x="270356" y="1072204"/>
                  <a:pt x="283847" y="1079684"/>
                  <a:pt x="297693" y="1074371"/>
                </a:cubicBezTo>
                <a:cubicBezTo>
                  <a:pt x="328391" y="1062591"/>
                  <a:pt x="307299" y="996150"/>
                  <a:pt x="264506" y="969830"/>
                </a:cubicBezTo>
                <a:cubicBezTo>
                  <a:pt x="242821" y="956494"/>
                  <a:pt x="214579" y="949407"/>
                  <a:pt x="191757" y="948857"/>
                </a:cubicBezTo>
                <a:close/>
                <a:moveTo>
                  <a:pt x="12793" y="645079"/>
                </a:moveTo>
                <a:cubicBezTo>
                  <a:pt x="9404" y="645500"/>
                  <a:pt x="6958" y="649895"/>
                  <a:pt x="3661" y="658486"/>
                </a:cubicBezTo>
                <a:cubicBezTo>
                  <a:pt x="-7657" y="687979"/>
                  <a:pt x="7410" y="734454"/>
                  <a:pt x="46892" y="791839"/>
                </a:cubicBezTo>
                <a:cubicBezTo>
                  <a:pt x="83451" y="844974"/>
                  <a:pt x="116240" y="858856"/>
                  <a:pt x="116240" y="821198"/>
                </a:cubicBezTo>
                <a:cubicBezTo>
                  <a:pt x="116240" y="798163"/>
                  <a:pt x="55172" y="684044"/>
                  <a:pt x="27581" y="655518"/>
                </a:cubicBezTo>
                <a:cubicBezTo>
                  <a:pt x="20514" y="648213"/>
                  <a:pt x="16183" y="644659"/>
                  <a:pt x="12793" y="645079"/>
                </a:cubicBezTo>
                <a:close/>
                <a:moveTo>
                  <a:pt x="294931" y="2609"/>
                </a:moveTo>
                <a:cubicBezTo>
                  <a:pt x="283605" y="-1274"/>
                  <a:pt x="271042" y="-1070"/>
                  <a:pt x="262103" y="4889"/>
                </a:cubicBezTo>
                <a:cubicBezTo>
                  <a:pt x="240527" y="19271"/>
                  <a:pt x="151535" y="158963"/>
                  <a:pt x="151535" y="178448"/>
                </a:cubicBezTo>
                <a:cubicBezTo>
                  <a:pt x="151535" y="203334"/>
                  <a:pt x="183238" y="213520"/>
                  <a:pt x="204856" y="195580"/>
                </a:cubicBezTo>
                <a:cubicBezTo>
                  <a:pt x="244131" y="162985"/>
                  <a:pt x="326567" y="41103"/>
                  <a:pt x="320331" y="24852"/>
                </a:cubicBezTo>
                <a:cubicBezTo>
                  <a:pt x="316343" y="14461"/>
                  <a:pt x="306256" y="6491"/>
                  <a:pt x="294931" y="2609"/>
                </a:cubicBezTo>
                <a:close/>
              </a:path>
            </a:pathLst>
          </a:custGeom>
          <a:solidFill>
            <a:schemeClr val="accent3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0" flipH="1" flipV="0">
            <a:off x="1085364" y="2455503"/>
            <a:ext cx="995526" cy="3105864"/>
          </a:xfrm>
          <a:custGeom>
            <a:avLst/>
            <a:gdLst>
              <a:gd name="connsiteX0" fmla="*/ 636589 w 995526"/>
              <a:gd name="connsiteY0" fmla="*/ 2968115 h 3105864"/>
              <a:gd name="connsiteX1" fmla="*/ 584302 w 995526"/>
              <a:gd name="connsiteY1" fmla="*/ 2983690 h 3105864"/>
              <a:gd name="connsiteX2" fmla="*/ 497215 w 995526"/>
              <a:gd name="connsiteY2" fmla="*/ 3095894 h 3105864"/>
              <a:gd name="connsiteX3" fmla="*/ 617072 w 995526"/>
              <a:gd name="connsiteY3" fmla="*/ 3062827 h 3105864"/>
              <a:gd name="connsiteX4" fmla="*/ 669996 w 995526"/>
              <a:gd name="connsiteY4" fmla="*/ 2995178 h 3105864"/>
              <a:gd name="connsiteX5" fmla="*/ 636589 w 995526"/>
              <a:gd name="connsiteY5" fmla="*/ 2968115 h 3105864"/>
              <a:gd name="connsiteX6" fmla="*/ 862070 w 995526"/>
              <a:gd name="connsiteY6" fmla="*/ 2755906 h 3105864"/>
              <a:gd name="connsiteX7" fmla="*/ 784953 w 995526"/>
              <a:gd name="connsiteY7" fmla="*/ 2823791 h 3105864"/>
              <a:gd name="connsiteX8" fmla="*/ 749349 w 995526"/>
              <a:gd name="connsiteY8" fmla="*/ 2929318 h 3105864"/>
              <a:gd name="connsiteX9" fmla="*/ 890195 w 995526"/>
              <a:gd name="connsiteY9" fmla="*/ 2780547 h 3105864"/>
              <a:gd name="connsiteX10" fmla="*/ 862070 w 995526"/>
              <a:gd name="connsiteY10" fmla="*/ 2755906 h 3105864"/>
              <a:gd name="connsiteX11" fmla="*/ 982124 w 995526"/>
              <a:gd name="connsiteY11" fmla="*/ 2444496 h 3105864"/>
              <a:gd name="connsiteX12" fmla="*/ 951317 w 995526"/>
              <a:gd name="connsiteY12" fmla="*/ 2466804 h 3105864"/>
              <a:gd name="connsiteX13" fmla="*/ 898949 w 995526"/>
              <a:gd name="connsiteY13" fmla="*/ 2648649 h 3105864"/>
              <a:gd name="connsiteX14" fmla="*/ 966547 w 995526"/>
              <a:gd name="connsiteY14" fmla="*/ 2586244 h 3105864"/>
              <a:gd name="connsiteX15" fmla="*/ 982124 w 995526"/>
              <a:gd name="connsiteY15" fmla="*/ 2444496 h 3105864"/>
              <a:gd name="connsiteX16" fmla="*/ 972764 w 995526"/>
              <a:gd name="connsiteY16" fmla="*/ 2162556 h 3105864"/>
              <a:gd name="connsiteX17" fmla="*/ 951612 w 995526"/>
              <a:gd name="connsiteY17" fmla="*/ 2166874 h 3105864"/>
              <a:gd name="connsiteX18" fmla="*/ 947573 w 995526"/>
              <a:gd name="connsiteY18" fmla="*/ 2252822 h 3105864"/>
              <a:gd name="connsiteX19" fmla="*/ 972552 w 995526"/>
              <a:gd name="connsiteY19" fmla="*/ 2335178 h 3105864"/>
              <a:gd name="connsiteX20" fmla="*/ 990199 w 995526"/>
              <a:gd name="connsiteY20" fmla="*/ 2247101 h 3105864"/>
              <a:gd name="connsiteX21" fmla="*/ 972764 w 995526"/>
              <a:gd name="connsiteY21" fmla="*/ 2162556 h 3105864"/>
              <a:gd name="connsiteX22" fmla="*/ 821728 w 995526"/>
              <a:gd name="connsiteY22" fmla="*/ 1943628 h 3105864"/>
              <a:gd name="connsiteX23" fmla="*/ 904676 w 995526"/>
              <a:gd name="connsiteY23" fmla="*/ 2093992 h 3105864"/>
              <a:gd name="connsiteX24" fmla="*/ 900489 w 995526"/>
              <a:gd name="connsiteY24" fmla="*/ 2005252 h 3105864"/>
              <a:gd name="connsiteX25" fmla="*/ 821728 w 995526"/>
              <a:gd name="connsiteY25" fmla="*/ 1943628 h 3105864"/>
              <a:gd name="connsiteX26" fmla="*/ 613765 w 995526"/>
              <a:gd name="connsiteY26" fmla="*/ 1702127 h 3105864"/>
              <a:gd name="connsiteX27" fmla="*/ 578395 w 995526"/>
              <a:gd name="connsiteY27" fmla="*/ 1705783 h 3105864"/>
              <a:gd name="connsiteX28" fmla="*/ 703926 w 995526"/>
              <a:gd name="connsiteY28" fmla="*/ 1870455 h 3105864"/>
              <a:gd name="connsiteX29" fmla="*/ 676055 w 995526"/>
              <a:gd name="connsiteY29" fmla="*/ 1767940 h 3105864"/>
              <a:gd name="connsiteX30" fmla="*/ 613765 w 995526"/>
              <a:gd name="connsiteY30" fmla="*/ 1702127 h 3105864"/>
              <a:gd name="connsiteX31" fmla="*/ 691895 w 995526"/>
              <a:gd name="connsiteY31" fmla="*/ 1050554 h 3105864"/>
              <a:gd name="connsiteX32" fmla="*/ 649188 w 995526"/>
              <a:gd name="connsiteY32" fmla="*/ 1093674 h 3105864"/>
              <a:gd name="connsiteX33" fmla="*/ 623248 w 995526"/>
              <a:gd name="connsiteY33" fmla="*/ 1282198 h 3105864"/>
              <a:gd name="connsiteX34" fmla="*/ 648261 w 995526"/>
              <a:gd name="connsiteY34" fmla="*/ 1226314 h 3105864"/>
              <a:gd name="connsiteX35" fmla="*/ 697019 w 995526"/>
              <a:gd name="connsiteY35" fmla="*/ 1116341 h 3105864"/>
              <a:gd name="connsiteX36" fmla="*/ 729241 w 995526"/>
              <a:gd name="connsiteY36" fmla="*/ 1054574 h 3105864"/>
              <a:gd name="connsiteX37" fmla="*/ 691895 w 995526"/>
              <a:gd name="connsiteY37" fmla="*/ 1050554 h 3105864"/>
              <a:gd name="connsiteX38" fmla="*/ 893941 w 995526"/>
              <a:gd name="connsiteY38" fmla="*/ 784359 h 3105864"/>
              <a:gd name="connsiteX39" fmla="*/ 820865 w 995526"/>
              <a:gd name="connsiteY39" fmla="*/ 859686 h 3105864"/>
              <a:gd name="connsiteX40" fmla="*/ 775114 w 995526"/>
              <a:gd name="connsiteY40" fmla="*/ 960387 h 3105864"/>
              <a:gd name="connsiteX41" fmla="*/ 865615 w 995526"/>
              <a:gd name="connsiteY41" fmla="*/ 910680 h 3105864"/>
              <a:gd name="connsiteX42" fmla="*/ 929014 w 995526"/>
              <a:gd name="connsiteY42" fmla="*/ 812848 h 3105864"/>
              <a:gd name="connsiteX43" fmla="*/ 893941 w 995526"/>
              <a:gd name="connsiteY43" fmla="*/ 784359 h 3105864"/>
              <a:gd name="connsiteX44" fmla="*/ 948759 w 995526"/>
              <a:gd name="connsiteY44" fmla="*/ 484601 h 3105864"/>
              <a:gd name="connsiteX45" fmla="*/ 919705 w 995526"/>
              <a:gd name="connsiteY45" fmla="*/ 493775 h 3105864"/>
              <a:gd name="connsiteX46" fmla="*/ 918946 w 995526"/>
              <a:gd name="connsiteY46" fmla="*/ 543777 h 3105864"/>
              <a:gd name="connsiteX47" fmla="*/ 931307 w 995526"/>
              <a:gd name="connsiteY47" fmla="*/ 649127 h 3105864"/>
              <a:gd name="connsiteX48" fmla="*/ 977629 w 995526"/>
              <a:gd name="connsiteY48" fmla="*/ 703285 h 3105864"/>
              <a:gd name="connsiteX49" fmla="*/ 979034 w 995526"/>
              <a:gd name="connsiteY49" fmla="*/ 522968 h 3105864"/>
              <a:gd name="connsiteX50" fmla="*/ 948759 w 995526"/>
              <a:gd name="connsiteY50" fmla="*/ 484601 h 3105864"/>
              <a:gd name="connsiteX51" fmla="*/ 797653 w 995526"/>
              <a:gd name="connsiteY51" fmla="*/ 342687 h 3105864"/>
              <a:gd name="connsiteX52" fmla="*/ 764837 w 995526"/>
              <a:gd name="connsiteY52" fmla="*/ 359142 h 3105864"/>
              <a:gd name="connsiteX53" fmla="*/ 756383 w 995526"/>
              <a:gd name="connsiteY53" fmla="*/ 374520 h 3105864"/>
              <a:gd name="connsiteX54" fmla="*/ 810571 w 995526"/>
              <a:gd name="connsiteY54" fmla="*/ 416014 h 3105864"/>
              <a:gd name="connsiteX55" fmla="*/ 852665 w 995526"/>
              <a:gd name="connsiteY55" fmla="*/ 377678 h 3105864"/>
              <a:gd name="connsiteX56" fmla="*/ 797653 w 995526"/>
              <a:gd name="connsiteY56" fmla="*/ 342687 h 3105864"/>
              <a:gd name="connsiteX57" fmla="*/ 525934 w 995526"/>
              <a:gd name="connsiteY57" fmla="*/ 227309 h 3105864"/>
              <a:gd name="connsiteX58" fmla="*/ 502389 w 995526"/>
              <a:gd name="connsiteY58" fmla="*/ 244672 h 3105864"/>
              <a:gd name="connsiteX59" fmla="*/ 569811 w 995526"/>
              <a:gd name="connsiteY59" fmla="*/ 304849 h 3105864"/>
              <a:gd name="connsiteX60" fmla="*/ 654569 w 995526"/>
              <a:gd name="connsiteY60" fmla="*/ 309266 h 3105864"/>
              <a:gd name="connsiteX61" fmla="*/ 693537 w 995526"/>
              <a:gd name="connsiteY61" fmla="*/ 297548 h 3105864"/>
              <a:gd name="connsiteX62" fmla="*/ 575681 w 995526"/>
              <a:gd name="connsiteY62" fmla="*/ 233982 h 3105864"/>
              <a:gd name="connsiteX63" fmla="*/ 525934 w 995526"/>
              <a:gd name="connsiteY63" fmla="*/ 227309 h 3105864"/>
              <a:gd name="connsiteX64" fmla="*/ 217539 w 995526"/>
              <a:gd name="connsiteY64" fmla="*/ 165791 h 3105864"/>
              <a:gd name="connsiteX65" fmla="*/ 200138 w 995526"/>
              <a:gd name="connsiteY65" fmla="*/ 182596 h 3105864"/>
              <a:gd name="connsiteX66" fmla="*/ 289912 w 995526"/>
              <a:gd name="connsiteY66" fmla="*/ 263277 h 3105864"/>
              <a:gd name="connsiteX67" fmla="*/ 407824 w 995526"/>
              <a:gd name="connsiteY67" fmla="*/ 246866 h 3105864"/>
              <a:gd name="connsiteX68" fmla="*/ 278181 w 995526"/>
              <a:gd name="connsiteY68" fmla="*/ 181551 h 3105864"/>
              <a:gd name="connsiteX69" fmla="*/ 217539 w 995526"/>
              <a:gd name="connsiteY69" fmla="*/ 165791 h 3105864"/>
              <a:gd name="connsiteX70" fmla="*/ 15586 w 995526"/>
              <a:gd name="connsiteY70" fmla="*/ 1140 h 3105864"/>
              <a:gd name="connsiteX71" fmla="*/ 1877 w 995526"/>
              <a:gd name="connsiteY71" fmla="*/ 11643 h 3105864"/>
              <a:gd name="connsiteX72" fmla="*/ 143316 w 995526"/>
              <a:gd name="connsiteY72" fmla="*/ 152745 h 3105864"/>
              <a:gd name="connsiteX73" fmla="*/ 147721 w 995526"/>
              <a:gd name="connsiteY73" fmla="*/ 97202 h 3105864"/>
              <a:gd name="connsiteX74" fmla="*/ 80639 w 995526"/>
              <a:gd name="connsiteY74" fmla="*/ 32152 h 3105864"/>
              <a:gd name="connsiteX75" fmla="*/ 15586 w 995526"/>
              <a:gd name="connsiteY75" fmla="*/ 1140 h 3105864"/>
            </a:gdLst>
            <a:rect l="l" t="t" r="r" b="b"/>
            <a:pathLst>
              <a:path w="995526" h="3105864">
                <a:moveTo>
                  <a:pt x="636589" y="2968115"/>
                </a:moveTo>
                <a:cubicBezTo>
                  <a:pt x="621354" y="2966073"/>
                  <a:pt x="602973" y="2971137"/>
                  <a:pt x="584302" y="2983690"/>
                </a:cubicBezTo>
                <a:cubicBezTo>
                  <a:pt x="546629" y="3009018"/>
                  <a:pt x="489229" y="3082973"/>
                  <a:pt x="497215" y="3095894"/>
                </a:cubicBezTo>
                <a:cubicBezTo>
                  <a:pt x="510247" y="3116980"/>
                  <a:pt x="557287" y="3104003"/>
                  <a:pt x="617072" y="3062827"/>
                </a:cubicBezTo>
                <a:cubicBezTo>
                  <a:pt x="669942" y="3026415"/>
                  <a:pt x="678015" y="3016095"/>
                  <a:pt x="669996" y="2995178"/>
                </a:cubicBezTo>
                <a:cubicBezTo>
                  <a:pt x="663912" y="2979306"/>
                  <a:pt x="651824" y="2970158"/>
                  <a:pt x="636589" y="2968115"/>
                </a:cubicBezTo>
                <a:close/>
                <a:moveTo>
                  <a:pt x="862070" y="2755906"/>
                </a:moveTo>
                <a:cubicBezTo>
                  <a:pt x="843925" y="2763362"/>
                  <a:pt x="817614" y="2786239"/>
                  <a:pt x="784953" y="2823791"/>
                </a:cubicBezTo>
                <a:cubicBezTo>
                  <a:pt x="727794" y="2889508"/>
                  <a:pt x="714362" y="2929318"/>
                  <a:pt x="749349" y="2929318"/>
                </a:cubicBezTo>
                <a:cubicBezTo>
                  <a:pt x="775928" y="2929318"/>
                  <a:pt x="890195" y="2808621"/>
                  <a:pt x="890195" y="2780547"/>
                </a:cubicBezTo>
                <a:cubicBezTo>
                  <a:pt x="890195" y="2756415"/>
                  <a:pt x="880215" y="2748450"/>
                  <a:pt x="862070" y="2755906"/>
                </a:cubicBezTo>
                <a:close/>
                <a:moveTo>
                  <a:pt x="982124" y="2444496"/>
                </a:moveTo>
                <a:cubicBezTo>
                  <a:pt x="977684" y="2445040"/>
                  <a:pt x="963821" y="2455079"/>
                  <a:pt x="951317" y="2466804"/>
                </a:cubicBezTo>
                <a:cubicBezTo>
                  <a:pt x="920078" y="2496101"/>
                  <a:pt x="881246" y="2630946"/>
                  <a:pt x="898949" y="2648649"/>
                </a:cubicBezTo>
                <a:cubicBezTo>
                  <a:pt x="922112" y="2671811"/>
                  <a:pt x="944846" y="2650823"/>
                  <a:pt x="966547" y="2586244"/>
                </a:cubicBezTo>
                <a:cubicBezTo>
                  <a:pt x="988025" y="2522332"/>
                  <a:pt x="996776" y="2442700"/>
                  <a:pt x="982124" y="2444496"/>
                </a:cubicBezTo>
                <a:close/>
                <a:moveTo>
                  <a:pt x="972764" y="2162556"/>
                </a:moveTo>
                <a:cubicBezTo>
                  <a:pt x="967466" y="2162273"/>
                  <a:pt x="960574" y="2164042"/>
                  <a:pt x="951612" y="2166874"/>
                </a:cubicBezTo>
                <a:cubicBezTo>
                  <a:pt x="944789" y="2169029"/>
                  <a:pt x="943174" y="2203396"/>
                  <a:pt x="947573" y="2252822"/>
                </a:cubicBezTo>
                <a:cubicBezTo>
                  <a:pt x="953101" y="2314926"/>
                  <a:pt x="959244" y="2335178"/>
                  <a:pt x="972552" y="2335178"/>
                </a:cubicBezTo>
                <a:cubicBezTo>
                  <a:pt x="986667" y="2335178"/>
                  <a:pt x="990199" y="2317548"/>
                  <a:pt x="990199" y="2247101"/>
                </a:cubicBezTo>
                <a:cubicBezTo>
                  <a:pt x="990199" y="2182705"/>
                  <a:pt x="988658" y="2163403"/>
                  <a:pt x="972764" y="2162556"/>
                </a:cubicBezTo>
                <a:close/>
                <a:moveTo>
                  <a:pt x="821728" y="1943628"/>
                </a:moveTo>
                <a:cubicBezTo>
                  <a:pt x="803134" y="1962222"/>
                  <a:pt x="875825" y="2093992"/>
                  <a:pt x="904676" y="2093992"/>
                </a:cubicBezTo>
                <a:cubicBezTo>
                  <a:pt x="932075" y="2093992"/>
                  <a:pt x="930945" y="2070045"/>
                  <a:pt x="900489" y="2005252"/>
                </a:cubicBezTo>
                <a:cubicBezTo>
                  <a:pt x="872743" y="1946225"/>
                  <a:pt x="842665" y="1922691"/>
                  <a:pt x="821728" y="1943628"/>
                </a:cubicBezTo>
                <a:close/>
                <a:moveTo>
                  <a:pt x="613765" y="1702127"/>
                </a:moveTo>
                <a:cubicBezTo>
                  <a:pt x="597705" y="1691906"/>
                  <a:pt x="586133" y="1693263"/>
                  <a:pt x="578395" y="1705783"/>
                </a:cubicBezTo>
                <a:cubicBezTo>
                  <a:pt x="565300" y="1726971"/>
                  <a:pt x="674680" y="1870455"/>
                  <a:pt x="703926" y="1870455"/>
                </a:cubicBezTo>
                <a:cubicBezTo>
                  <a:pt x="733893" y="1870455"/>
                  <a:pt x="722710" y="1829321"/>
                  <a:pt x="676055" y="1767940"/>
                </a:cubicBezTo>
                <a:cubicBezTo>
                  <a:pt x="650370" y="1734148"/>
                  <a:pt x="629824" y="1712348"/>
                  <a:pt x="613765" y="1702127"/>
                </a:cubicBezTo>
                <a:close/>
                <a:moveTo>
                  <a:pt x="691895" y="1050554"/>
                </a:moveTo>
                <a:cubicBezTo>
                  <a:pt x="677761" y="1057457"/>
                  <a:pt x="662733" y="1072217"/>
                  <a:pt x="649188" y="1093674"/>
                </a:cubicBezTo>
                <a:cubicBezTo>
                  <a:pt x="595283" y="1179064"/>
                  <a:pt x="581093" y="1282198"/>
                  <a:pt x="623248" y="1282198"/>
                </a:cubicBezTo>
                <a:cubicBezTo>
                  <a:pt x="633434" y="1282198"/>
                  <a:pt x="642676" y="1261549"/>
                  <a:pt x="648261" y="1226314"/>
                </a:cubicBezTo>
                <a:cubicBezTo>
                  <a:pt x="653772" y="1191542"/>
                  <a:pt x="672192" y="1149996"/>
                  <a:pt x="697019" y="1116341"/>
                </a:cubicBezTo>
                <a:cubicBezTo>
                  <a:pt x="718964" y="1086593"/>
                  <a:pt x="733464" y="1058798"/>
                  <a:pt x="729241" y="1054574"/>
                </a:cubicBezTo>
                <a:cubicBezTo>
                  <a:pt x="719270" y="1044604"/>
                  <a:pt x="706029" y="1043650"/>
                  <a:pt x="691895" y="1050554"/>
                </a:cubicBezTo>
                <a:close/>
                <a:moveTo>
                  <a:pt x="893941" y="784359"/>
                </a:moveTo>
                <a:cubicBezTo>
                  <a:pt x="877207" y="791606"/>
                  <a:pt x="854139" y="816156"/>
                  <a:pt x="820865" y="859686"/>
                </a:cubicBezTo>
                <a:cubicBezTo>
                  <a:pt x="764390" y="933569"/>
                  <a:pt x="759362" y="944634"/>
                  <a:pt x="775114" y="960387"/>
                </a:cubicBezTo>
                <a:cubicBezTo>
                  <a:pt x="790867" y="976139"/>
                  <a:pt x="800812" y="970676"/>
                  <a:pt x="865615" y="910680"/>
                </a:cubicBezTo>
                <a:cubicBezTo>
                  <a:pt x="930374" y="850725"/>
                  <a:pt x="937380" y="839914"/>
                  <a:pt x="929014" y="812848"/>
                </a:cubicBezTo>
                <a:cubicBezTo>
                  <a:pt x="921076" y="787167"/>
                  <a:pt x="910675" y="777111"/>
                  <a:pt x="893941" y="784359"/>
                </a:cubicBezTo>
                <a:close/>
                <a:moveTo>
                  <a:pt x="948759" y="484601"/>
                </a:moveTo>
                <a:cubicBezTo>
                  <a:pt x="937838" y="479227"/>
                  <a:pt x="927121" y="481777"/>
                  <a:pt x="919705" y="493775"/>
                </a:cubicBezTo>
                <a:cubicBezTo>
                  <a:pt x="915760" y="500160"/>
                  <a:pt x="915418" y="522660"/>
                  <a:pt x="918946" y="543777"/>
                </a:cubicBezTo>
                <a:cubicBezTo>
                  <a:pt x="922473" y="564894"/>
                  <a:pt x="928036" y="612302"/>
                  <a:pt x="931307" y="649127"/>
                </a:cubicBezTo>
                <a:cubicBezTo>
                  <a:pt x="938109" y="725686"/>
                  <a:pt x="951210" y="741003"/>
                  <a:pt x="977629" y="703285"/>
                </a:cubicBezTo>
                <a:cubicBezTo>
                  <a:pt x="1000883" y="670085"/>
                  <a:pt x="1001608" y="576995"/>
                  <a:pt x="979034" y="522968"/>
                </a:cubicBezTo>
                <a:cubicBezTo>
                  <a:pt x="970804" y="503272"/>
                  <a:pt x="959680" y="489975"/>
                  <a:pt x="948759" y="484601"/>
                </a:cubicBezTo>
                <a:close/>
                <a:moveTo>
                  <a:pt x="797653" y="342687"/>
                </a:moveTo>
                <a:cubicBezTo>
                  <a:pt x="782162" y="339418"/>
                  <a:pt x="770371" y="344723"/>
                  <a:pt x="764837" y="359142"/>
                </a:cubicBezTo>
                <a:cubicBezTo>
                  <a:pt x="761006" y="369127"/>
                  <a:pt x="757201" y="376048"/>
                  <a:pt x="756383" y="374520"/>
                </a:cubicBezTo>
                <a:cubicBezTo>
                  <a:pt x="755565" y="372993"/>
                  <a:pt x="779949" y="391665"/>
                  <a:pt x="810571" y="416014"/>
                </a:cubicBezTo>
                <a:cubicBezTo>
                  <a:pt x="890960" y="479935"/>
                  <a:pt x="925284" y="448676"/>
                  <a:pt x="852665" y="377678"/>
                </a:cubicBezTo>
                <a:cubicBezTo>
                  <a:pt x="832334" y="357800"/>
                  <a:pt x="813144" y="345957"/>
                  <a:pt x="797653" y="342687"/>
                </a:cubicBezTo>
                <a:close/>
                <a:moveTo>
                  <a:pt x="525934" y="227309"/>
                </a:moveTo>
                <a:cubicBezTo>
                  <a:pt x="515842" y="228781"/>
                  <a:pt x="510118" y="234259"/>
                  <a:pt x="502389" y="244672"/>
                </a:cubicBezTo>
                <a:cubicBezTo>
                  <a:pt x="476558" y="279473"/>
                  <a:pt x="502113" y="302283"/>
                  <a:pt x="569811" y="304849"/>
                </a:cubicBezTo>
                <a:cubicBezTo>
                  <a:pt x="600428" y="306010"/>
                  <a:pt x="638570" y="307998"/>
                  <a:pt x="654569" y="309266"/>
                </a:cubicBezTo>
                <a:cubicBezTo>
                  <a:pt x="670569" y="310535"/>
                  <a:pt x="688104" y="305262"/>
                  <a:pt x="693537" y="297548"/>
                </a:cubicBezTo>
                <a:cubicBezTo>
                  <a:pt x="705999" y="279854"/>
                  <a:pt x="652774" y="251148"/>
                  <a:pt x="575681" y="233982"/>
                </a:cubicBezTo>
                <a:cubicBezTo>
                  <a:pt x="550483" y="228372"/>
                  <a:pt x="536025" y="225837"/>
                  <a:pt x="525934" y="227309"/>
                </a:cubicBezTo>
                <a:close/>
                <a:moveTo>
                  <a:pt x="217539" y="165791"/>
                </a:moveTo>
                <a:cubicBezTo>
                  <a:pt x="207366" y="165927"/>
                  <a:pt x="204400" y="171491"/>
                  <a:pt x="200138" y="182596"/>
                </a:cubicBezTo>
                <a:cubicBezTo>
                  <a:pt x="189847" y="209414"/>
                  <a:pt x="223013" y="239220"/>
                  <a:pt x="289912" y="263277"/>
                </a:cubicBezTo>
                <a:cubicBezTo>
                  <a:pt x="359158" y="288178"/>
                  <a:pt x="407824" y="281404"/>
                  <a:pt x="407824" y="246866"/>
                </a:cubicBezTo>
                <a:cubicBezTo>
                  <a:pt x="407824" y="223600"/>
                  <a:pt x="405116" y="222236"/>
                  <a:pt x="278181" y="181551"/>
                </a:cubicBezTo>
                <a:cubicBezTo>
                  <a:pt x="245092" y="170946"/>
                  <a:pt x="227712" y="165655"/>
                  <a:pt x="217539" y="165791"/>
                </a:cubicBezTo>
                <a:close/>
                <a:moveTo>
                  <a:pt x="15586" y="1140"/>
                </a:moveTo>
                <a:cubicBezTo>
                  <a:pt x="9920" y="2792"/>
                  <a:pt x="5207" y="6256"/>
                  <a:pt x="1877" y="11643"/>
                </a:cubicBezTo>
                <a:cubicBezTo>
                  <a:pt x="-15867" y="40352"/>
                  <a:pt x="96795" y="152745"/>
                  <a:pt x="143316" y="152745"/>
                </a:cubicBezTo>
                <a:cubicBezTo>
                  <a:pt x="186957" y="152745"/>
                  <a:pt x="188541" y="132765"/>
                  <a:pt x="147721" y="97202"/>
                </a:cubicBezTo>
                <a:cubicBezTo>
                  <a:pt x="127078" y="79219"/>
                  <a:pt x="96891" y="49947"/>
                  <a:pt x="80639" y="32152"/>
                </a:cubicBezTo>
                <a:cubicBezTo>
                  <a:pt x="58153" y="7533"/>
                  <a:pt x="32584" y="-3816"/>
                  <a:pt x="15586" y="1140"/>
                </a:cubicBezTo>
                <a:close/>
              </a:path>
            </a:pathLst>
          </a:custGeom>
          <a:solidFill>
            <a:schemeClr val="accent3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0" flipH="1" flipV="0">
            <a:off x="4511949" y="1198344"/>
            <a:ext cx="1688298" cy="1619288"/>
          </a:xfrm>
          <a:custGeom>
            <a:avLst/>
            <a:gdLst>
              <a:gd name="connsiteX0" fmla="*/ 547019 w 1688298"/>
              <a:gd name="connsiteY0" fmla="*/ 1557062 h 1619288"/>
              <a:gd name="connsiteX1" fmla="*/ 464723 w 1688298"/>
              <a:gd name="connsiteY1" fmla="*/ 1568289 h 1619288"/>
              <a:gd name="connsiteX2" fmla="*/ 483090 w 1688298"/>
              <a:gd name="connsiteY2" fmla="*/ 1615518 h 1619288"/>
              <a:gd name="connsiteX3" fmla="*/ 597128 w 1688298"/>
              <a:gd name="connsiteY3" fmla="*/ 1579597 h 1619288"/>
              <a:gd name="connsiteX4" fmla="*/ 547019 w 1688298"/>
              <a:gd name="connsiteY4" fmla="*/ 1557062 h 1619288"/>
              <a:gd name="connsiteX5" fmla="*/ 220338 w 1688298"/>
              <a:gd name="connsiteY5" fmla="*/ 1483717 h 1619288"/>
              <a:gd name="connsiteX6" fmla="*/ 186375 w 1688298"/>
              <a:gd name="connsiteY6" fmla="*/ 1500878 h 1619288"/>
              <a:gd name="connsiteX7" fmla="*/ 263097 w 1688298"/>
              <a:gd name="connsiteY7" fmla="*/ 1561531 h 1619288"/>
              <a:gd name="connsiteX8" fmla="*/ 311776 w 1688298"/>
              <a:gd name="connsiteY8" fmla="*/ 1549135 h 1619288"/>
              <a:gd name="connsiteX9" fmla="*/ 220338 w 1688298"/>
              <a:gd name="connsiteY9" fmla="*/ 1483717 h 1619288"/>
              <a:gd name="connsiteX10" fmla="*/ 785725 w 1688298"/>
              <a:gd name="connsiteY10" fmla="*/ 1353080 h 1619288"/>
              <a:gd name="connsiteX11" fmla="*/ 744726 w 1688298"/>
              <a:gd name="connsiteY11" fmla="*/ 1373779 h 1619288"/>
              <a:gd name="connsiteX12" fmla="*/ 714695 w 1688298"/>
              <a:gd name="connsiteY12" fmla="*/ 1469039 h 1619288"/>
              <a:gd name="connsiteX13" fmla="*/ 782450 w 1688298"/>
              <a:gd name="connsiteY13" fmla="*/ 1429564 h 1619288"/>
              <a:gd name="connsiteX14" fmla="*/ 785725 w 1688298"/>
              <a:gd name="connsiteY14" fmla="*/ 1353080 h 1619288"/>
              <a:gd name="connsiteX15" fmla="*/ 32838 w 1688298"/>
              <a:gd name="connsiteY15" fmla="*/ 1199464 h 1619288"/>
              <a:gd name="connsiteX16" fmla="*/ 17648 w 1688298"/>
              <a:gd name="connsiteY16" fmla="*/ 1235054 h 1619288"/>
              <a:gd name="connsiteX17" fmla="*/ 72863 w 1688298"/>
              <a:gd name="connsiteY17" fmla="*/ 1379230 h 1619288"/>
              <a:gd name="connsiteX18" fmla="*/ 71201 w 1688298"/>
              <a:gd name="connsiteY18" fmla="*/ 1264951 h 1619288"/>
              <a:gd name="connsiteX19" fmla="*/ 32838 w 1688298"/>
              <a:gd name="connsiteY19" fmla="*/ 1199464 h 1619288"/>
              <a:gd name="connsiteX20" fmla="*/ 859465 w 1688298"/>
              <a:gd name="connsiteY20" fmla="*/ 1035531 h 1619288"/>
              <a:gd name="connsiteX21" fmla="*/ 842655 w 1688298"/>
              <a:gd name="connsiteY21" fmla="*/ 1113570 h 1619288"/>
              <a:gd name="connsiteX22" fmla="*/ 883207 w 1688298"/>
              <a:gd name="connsiteY22" fmla="*/ 1223092 h 1619288"/>
              <a:gd name="connsiteX23" fmla="*/ 900033 w 1688298"/>
              <a:gd name="connsiteY23" fmla="*/ 1145086 h 1619288"/>
              <a:gd name="connsiteX24" fmla="*/ 859465 w 1688298"/>
              <a:gd name="connsiteY24" fmla="*/ 1035531 h 1619288"/>
              <a:gd name="connsiteX25" fmla="*/ 43639 w 1688298"/>
              <a:gd name="connsiteY25" fmla="*/ 922757 h 1619288"/>
              <a:gd name="connsiteX26" fmla="*/ 22519 w 1688298"/>
              <a:gd name="connsiteY26" fmla="*/ 930842 h 1619288"/>
              <a:gd name="connsiteX27" fmla="*/ 0 w 1688298"/>
              <a:gd name="connsiteY27" fmla="*/ 1022613 h 1619288"/>
              <a:gd name="connsiteX28" fmla="*/ 57444 w 1688298"/>
              <a:gd name="connsiteY28" fmla="*/ 1012344 h 1619288"/>
              <a:gd name="connsiteX29" fmla="*/ 60680 w 1688298"/>
              <a:gd name="connsiteY29" fmla="*/ 932339 h 1619288"/>
              <a:gd name="connsiteX30" fmla="*/ 43639 w 1688298"/>
              <a:gd name="connsiteY30" fmla="*/ 922757 h 1619288"/>
              <a:gd name="connsiteX31" fmla="*/ 766428 w 1688298"/>
              <a:gd name="connsiteY31" fmla="*/ 800735 h 1619288"/>
              <a:gd name="connsiteX32" fmla="*/ 743166 w 1688298"/>
              <a:gd name="connsiteY32" fmla="*/ 808071 h 1619288"/>
              <a:gd name="connsiteX33" fmla="*/ 771640 w 1688298"/>
              <a:gd name="connsiteY33" fmla="*/ 901718 h 1619288"/>
              <a:gd name="connsiteX34" fmla="*/ 820667 w 1688298"/>
              <a:gd name="connsiteY34" fmla="*/ 945017 h 1619288"/>
              <a:gd name="connsiteX35" fmla="*/ 843442 w 1688298"/>
              <a:gd name="connsiteY35" fmla="*/ 928840 h 1619288"/>
              <a:gd name="connsiteX36" fmla="*/ 817915 w 1688298"/>
              <a:gd name="connsiteY36" fmla="*/ 875897 h 1619288"/>
              <a:gd name="connsiteX37" fmla="*/ 780979 w 1688298"/>
              <a:gd name="connsiteY37" fmla="*/ 814934 h 1619288"/>
              <a:gd name="connsiteX38" fmla="*/ 766428 w 1688298"/>
              <a:gd name="connsiteY38" fmla="*/ 800735 h 1619288"/>
              <a:gd name="connsiteX39" fmla="*/ 139772 w 1688298"/>
              <a:gd name="connsiteY39" fmla="*/ 683271 h 1619288"/>
              <a:gd name="connsiteX40" fmla="*/ 113277 w 1688298"/>
              <a:gd name="connsiteY40" fmla="*/ 703291 h 1619288"/>
              <a:gd name="connsiteX41" fmla="*/ 52944 w 1688298"/>
              <a:gd name="connsiteY41" fmla="*/ 874170 h 1619288"/>
              <a:gd name="connsiteX42" fmla="*/ 73376 w 1688298"/>
              <a:gd name="connsiteY42" fmla="*/ 874577 h 1619288"/>
              <a:gd name="connsiteX43" fmla="*/ 162961 w 1688298"/>
              <a:gd name="connsiteY43" fmla="*/ 699902 h 1619288"/>
              <a:gd name="connsiteX44" fmla="*/ 139772 w 1688298"/>
              <a:gd name="connsiteY44" fmla="*/ 683271 h 1619288"/>
              <a:gd name="connsiteX45" fmla="*/ 705376 w 1688298"/>
              <a:gd name="connsiteY45" fmla="*/ 494842 h 1619288"/>
              <a:gd name="connsiteX46" fmla="*/ 680446 w 1688298"/>
              <a:gd name="connsiteY46" fmla="*/ 512777 h 1619288"/>
              <a:gd name="connsiteX47" fmla="*/ 701913 w 1688298"/>
              <a:gd name="connsiteY47" fmla="*/ 671976 h 1619288"/>
              <a:gd name="connsiteX48" fmla="*/ 732435 w 1688298"/>
              <a:gd name="connsiteY48" fmla="*/ 668325 h 1619288"/>
              <a:gd name="connsiteX49" fmla="*/ 735128 w 1688298"/>
              <a:gd name="connsiteY49" fmla="*/ 595466 h 1619288"/>
              <a:gd name="connsiteX50" fmla="*/ 722691 w 1688298"/>
              <a:gd name="connsiteY50" fmla="*/ 514923 h 1619288"/>
              <a:gd name="connsiteX51" fmla="*/ 705376 w 1688298"/>
              <a:gd name="connsiteY51" fmla="*/ 494842 h 1619288"/>
              <a:gd name="connsiteX52" fmla="*/ 315863 w 1688298"/>
              <a:gd name="connsiteY52" fmla="*/ 255419 h 1619288"/>
              <a:gd name="connsiteX53" fmla="*/ 239389 w 1688298"/>
              <a:gd name="connsiteY53" fmla="*/ 306118 h 1619288"/>
              <a:gd name="connsiteX54" fmla="*/ 125232 w 1688298"/>
              <a:gd name="connsiteY54" fmla="*/ 379654 h 1619288"/>
              <a:gd name="connsiteX55" fmla="*/ 56156 w 1688298"/>
              <a:gd name="connsiteY55" fmla="*/ 420573 h 1619288"/>
              <a:gd name="connsiteX56" fmla="*/ 125356 w 1688298"/>
              <a:gd name="connsiteY56" fmla="*/ 482569 h 1619288"/>
              <a:gd name="connsiteX57" fmla="*/ 158829 w 1688298"/>
              <a:gd name="connsiteY57" fmla="*/ 514164 h 1619288"/>
              <a:gd name="connsiteX58" fmla="*/ 135190 w 1688298"/>
              <a:gd name="connsiteY58" fmla="*/ 570923 h 1619288"/>
              <a:gd name="connsiteX59" fmla="*/ 124575 w 1688298"/>
              <a:gd name="connsiteY59" fmla="*/ 633448 h 1619288"/>
              <a:gd name="connsiteX60" fmla="*/ 204134 w 1688298"/>
              <a:gd name="connsiteY60" fmla="*/ 657896 h 1619288"/>
              <a:gd name="connsiteX61" fmla="*/ 241185 w 1688298"/>
              <a:gd name="connsiteY61" fmla="*/ 612658 h 1619288"/>
              <a:gd name="connsiteX62" fmla="*/ 262883 w 1688298"/>
              <a:gd name="connsiteY62" fmla="*/ 560701 h 1619288"/>
              <a:gd name="connsiteX63" fmla="*/ 327213 w 1688298"/>
              <a:gd name="connsiteY63" fmla="*/ 558877 h 1619288"/>
              <a:gd name="connsiteX64" fmla="*/ 400071 w 1688298"/>
              <a:gd name="connsiteY64" fmla="*/ 552982 h 1619288"/>
              <a:gd name="connsiteX65" fmla="*/ 374392 w 1688298"/>
              <a:gd name="connsiteY65" fmla="*/ 479450 h 1619288"/>
              <a:gd name="connsiteX66" fmla="*/ 341188 w 1688298"/>
              <a:gd name="connsiteY66" fmla="*/ 341387 h 1619288"/>
              <a:gd name="connsiteX67" fmla="*/ 315863 w 1688298"/>
              <a:gd name="connsiteY67" fmla="*/ 255419 h 1619288"/>
              <a:gd name="connsiteX68" fmla="*/ 844058 w 1688298"/>
              <a:gd name="connsiteY68" fmla="*/ 237451 h 1619288"/>
              <a:gd name="connsiteX69" fmla="*/ 801437 w 1688298"/>
              <a:gd name="connsiteY69" fmla="*/ 273790 h 1619288"/>
              <a:gd name="connsiteX70" fmla="*/ 776589 w 1688298"/>
              <a:gd name="connsiteY70" fmla="*/ 403222 h 1619288"/>
              <a:gd name="connsiteX71" fmla="*/ 871536 w 1688298"/>
              <a:gd name="connsiteY71" fmla="*/ 251292 h 1619288"/>
              <a:gd name="connsiteX72" fmla="*/ 844058 w 1688298"/>
              <a:gd name="connsiteY72" fmla="*/ 237451 h 1619288"/>
              <a:gd name="connsiteX73" fmla="*/ 1574932 w 1688298"/>
              <a:gd name="connsiteY73" fmla="*/ 66399 h 1619288"/>
              <a:gd name="connsiteX74" fmla="*/ 1559943 w 1688298"/>
              <a:gd name="connsiteY74" fmla="*/ 75392 h 1619288"/>
              <a:gd name="connsiteX75" fmla="*/ 1594037 w 1688298"/>
              <a:gd name="connsiteY75" fmla="*/ 133972 h 1619288"/>
              <a:gd name="connsiteX76" fmla="*/ 1688298 w 1688298"/>
              <a:gd name="connsiteY76" fmla="*/ 155358 h 1619288"/>
              <a:gd name="connsiteX77" fmla="*/ 1592471 w 1688298"/>
              <a:gd name="connsiteY77" fmla="*/ 67067 h 1619288"/>
              <a:gd name="connsiteX78" fmla="*/ 1574932 w 1688298"/>
              <a:gd name="connsiteY78" fmla="*/ 66399 h 1619288"/>
              <a:gd name="connsiteX79" fmla="*/ 1099527 w 1688298"/>
              <a:gd name="connsiteY79" fmla="*/ 49890 h 1619288"/>
              <a:gd name="connsiteX80" fmla="*/ 1015620 w 1688298"/>
              <a:gd name="connsiteY80" fmla="*/ 87985 h 1619288"/>
              <a:gd name="connsiteX81" fmla="*/ 951896 w 1688298"/>
              <a:gd name="connsiteY81" fmla="*/ 185399 h 1619288"/>
              <a:gd name="connsiteX82" fmla="*/ 1143827 w 1688298"/>
              <a:gd name="connsiteY82" fmla="*/ 70789 h 1619288"/>
              <a:gd name="connsiteX83" fmla="*/ 1099527 w 1688298"/>
              <a:gd name="connsiteY83" fmla="*/ 49890 h 1619288"/>
              <a:gd name="connsiteX84" fmla="*/ 1361241 w 1688298"/>
              <a:gd name="connsiteY84" fmla="*/ 425 h 1619288"/>
              <a:gd name="connsiteX85" fmla="*/ 1272597 w 1688298"/>
              <a:gd name="connsiteY85" fmla="*/ 8042 h 1619288"/>
              <a:gd name="connsiteX86" fmla="*/ 1264753 w 1688298"/>
              <a:gd name="connsiteY86" fmla="*/ 31572 h 1619288"/>
              <a:gd name="connsiteX87" fmla="*/ 1364757 w 1688298"/>
              <a:gd name="connsiteY87" fmla="*/ 47259 h 1619288"/>
              <a:gd name="connsiteX88" fmla="*/ 1450642 w 1688298"/>
              <a:gd name="connsiteY88" fmla="*/ 14316 h 1619288"/>
              <a:gd name="connsiteX89" fmla="*/ 1361241 w 1688298"/>
              <a:gd name="connsiteY89" fmla="*/ 425 h 1619288"/>
            </a:gdLst>
            <a:rect l="l" t="t" r="r" b="b"/>
            <a:pathLst>
              <a:path w="1688298" h="1619288">
                <a:moveTo>
                  <a:pt x="547019" y="1557062"/>
                </a:moveTo>
                <a:cubicBezTo>
                  <a:pt x="522601" y="1554977"/>
                  <a:pt x="492818" y="1558518"/>
                  <a:pt x="464723" y="1568289"/>
                </a:cubicBezTo>
                <a:cubicBezTo>
                  <a:pt x="407107" y="1588327"/>
                  <a:pt x="413414" y="1604545"/>
                  <a:pt x="483090" y="1615518"/>
                </a:cubicBezTo>
                <a:cubicBezTo>
                  <a:pt x="558363" y="1627373"/>
                  <a:pt x="613046" y="1610148"/>
                  <a:pt x="597128" y="1579597"/>
                </a:cubicBezTo>
                <a:cubicBezTo>
                  <a:pt x="590492" y="1566860"/>
                  <a:pt x="571438" y="1559147"/>
                  <a:pt x="547019" y="1557062"/>
                </a:cubicBezTo>
                <a:close/>
                <a:moveTo>
                  <a:pt x="220338" y="1483717"/>
                </a:moveTo>
                <a:cubicBezTo>
                  <a:pt x="205468" y="1482778"/>
                  <a:pt x="190399" y="1490392"/>
                  <a:pt x="186375" y="1500878"/>
                </a:cubicBezTo>
                <a:cubicBezTo>
                  <a:pt x="175701" y="1528694"/>
                  <a:pt x="207866" y="1554124"/>
                  <a:pt x="263097" y="1561531"/>
                </a:cubicBezTo>
                <a:cubicBezTo>
                  <a:pt x="302691" y="1566842"/>
                  <a:pt x="311776" y="1564528"/>
                  <a:pt x="311776" y="1549135"/>
                </a:cubicBezTo>
                <a:cubicBezTo>
                  <a:pt x="311776" y="1525679"/>
                  <a:pt x="256299" y="1485989"/>
                  <a:pt x="220338" y="1483717"/>
                </a:cubicBezTo>
                <a:close/>
                <a:moveTo>
                  <a:pt x="785725" y="1353080"/>
                </a:moveTo>
                <a:cubicBezTo>
                  <a:pt x="775206" y="1355597"/>
                  <a:pt x="761419" y="1362320"/>
                  <a:pt x="744726" y="1373779"/>
                </a:cubicBezTo>
                <a:cubicBezTo>
                  <a:pt x="710686" y="1397145"/>
                  <a:pt x="694415" y="1448759"/>
                  <a:pt x="714695" y="1469039"/>
                </a:cubicBezTo>
                <a:cubicBezTo>
                  <a:pt x="736073" y="1490417"/>
                  <a:pt x="743600" y="1486032"/>
                  <a:pt x="782450" y="1429564"/>
                </a:cubicBezTo>
                <a:cubicBezTo>
                  <a:pt x="819431" y="1375815"/>
                  <a:pt x="817281" y="1345527"/>
                  <a:pt x="785725" y="1353080"/>
                </a:cubicBezTo>
                <a:close/>
                <a:moveTo>
                  <a:pt x="32838" y="1199464"/>
                </a:moveTo>
                <a:cubicBezTo>
                  <a:pt x="23312" y="1194146"/>
                  <a:pt x="17648" y="1205674"/>
                  <a:pt x="17648" y="1235054"/>
                </a:cubicBezTo>
                <a:cubicBezTo>
                  <a:pt x="17648" y="1276993"/>
                  <a:pt x="45018" y="1348462"/>
                  <a:pt x="72863" y="1379230"/>
                </a:cubicBezTo>
                <a:cubicBezTo>
                  <a:pt x="119596" y="1430870"/>
                  <a:pt x="118889" y="1382272"/>
                  <a:pt x="71201" y="1264951"/>
                </a:cubicBezTo>
                <a:cubicBezTo>
                  <a:pt x="55753" y="1226947"/>
                  <a:pt x="42365" y="1204783"/>
                  <a:pt x="32838" y="1199464"/>
                </a:cubicBezTo>
                <a:close/>
                <a:moveTo>
                  <a:pt x="859465" y="1035531"/>
                </a:moveTo>
                <a:cubicBezTo>
                  <a:pt x="847383" y="1035531"/>
                  <a:pt x="843102" y="1055410"/>
                  <a:pt x="842655" y="1113570"/>
                </a:cubicBezTo>
                <a:cubicBezTo>
                  <a:pt x="841960" y="1204110"/>
                  <a:pt x="857032" y="1244815"/>
                  <a:pt x="883207" y="1223092"/>
                </a:cubicBezTo>
                <a:cubicBezTo>
                  <a:pt x="894028" y="1214111"/>
                  <a:pt x="900033" y="1186270"/>
                  <a:pt x="900033" y="1145086"/>
                </a:cubicBezTo>
                <a:cubicBezTo>
                  <a:pt x="900033" y="1075761"/>
                  <a:pt x="885136" y="1035531"/>
                  <a:pt x="859465" y="1035531"/>
                </a:cubicBezTo>
                <a:close/>
                <a:moveTo>
                  <a:pt x="43639" y="922757"/>
                </a:moveTo>
                <a:cubicBezTo>
                  <a:pt x="37872" y="922531"/>
                  <a:pt x="31424" y="925249"/>
                  <a:pt x="22519" y="930842"/>
                </a:cubicBezTo>
                <a:cubicBezTo>
                  <a:pt x="4042" y="942448"/>
                  <a:pt x="0" y="958917"/>
                  <a:pt x="0" y="1022613"/>
                </a:cubicBezTo>
                <a:cubicBezTo>
                  <a:pt x="0" y="1141683"/>
                  <a:pt x="20592" y="1138001"/>
                  <a:pt x="57444" y="1012344"/>
                </a:cubicBezTo>
                <a:cubicBezTo>
                  <a:pt x="73146" y="958802"/>
                  <a:pt x="73690" y="945350"/>
                  <a:pt x="60680" y="932339"/>
                </a:cubicBezTo>
                <a:cubicBezTo>
                  <a:pt x="54494" y="926154"/>
                  <a:pt x="49407" y="922983"/>
                  <a:pt x="43639" y="922757"/>
                </a:cubicBezTo>
                <a:close/>
                <a:moveTo>
                  <a:pt x="766428" y="800735"/>
                </a:moveTo>
                <a:cubicBezTo>
                  <a:pt x="758784" y="799347"/>
                  <a:pt x="749688" y="801549"/>
                  <a:pt x="743166" y="808071"/>
                </a:cubicBezTo>
                <a:cubicBezTo>
                  <a:pt x="727829" y="823408"/>
                  <a:pt x="735803" y="849629"/>
                  <a:pt x="771640" y="901718"/>
                </a:cubicBezTo>
                <a:cubicBezTo>
                  <a:pt x="794166" y="934459"/>
                  <a:pt x="812785" y="950902"/>
                  <a:pt x="820667" y="945017"/>
                </a:cubicBezTo>
                <a:cubicBezTo>
                  <a:pt x="827657" y="939797"/>
                  <a:pt x="837905" y="932518"/>
                  <a:pt x="843442" y="928840"/>
                </a:cubicBezTo>
                <a:cubicBezTo>
                  <a:pt x="848978" y="925163"/>
                  <a:pt x="837491" y="901338"/>
                  <a:pt x="817915" y="875897"/>
                </a:cubicBezTo>
                <a:cubicBezTo>
                  <a:pt x="798337" y="850456"/>
                  <a:pt x="781716" y="823022"/>
                  <a:pt x="780979" y="814934"/>
                </a:cubicBezTo>
                <a:cubicBezTo>
                  <a:pt x="780264" y="807099"/>
                  <a:pt x="774072" y="802122"/>
                  <a:pt x="766428" y="800735"/>
                </a:cubicBezTo>
                <a:close/>
                <a:moveTo>
                  <a:pt x="139772" y="683271"/>
                </a:moveTo>
                <a:cubicBezTo>
                  <a:pt x="130172" y="683926"/>
                  <a:pt x="120021" y="690689"/>
                  <a:pt x="113277" y="703291"/>
                </a:cubicBezTo>
                <a:cubicBezTo>
                  <a:pt x="99310" y="729387"/>
                  <a:pt x="52944" y="860709"/>
                  <a:pt x="52944" y="874170"/>
                </a:cubicBezTo>
                <a:cubicBezTo>
                  <a:pt x="52944" y="879698"/>
                  <a:pt x="62138" y="879881"/>
                  <a:pt x="73376" y="874577"/>
                </a:cubicBezTo>
                <a:cubicBezTo>
                  <a:pt x="99973" y="862027"/>
                  <a:pt x="171589" y="722387"/>
                  <a:pt x="162961" y="699902"/>
                </a:cubicBezTo>
                <a:cubicBezTo>
                  <a:pt x="158421" y="688070"/>
                  <a:pt x="149372" y="682616"/>
                  <a:pt x="139772" y="683271"/>
                </a:cubicBezTo>
                <a:close/>
                <a:moveTo>
                  <a:pt x="705376" y="494842"/>
                </a:moveTo>
                <a:cubicBezTo>
                  <a:pt x="695955" y="494363"/>
                  <a:pt x="685264" y="500221"/>
                  <a:pt x="680446" y="512777"/>
                </a:cubicBezTo>
                <a:cubicBezTo>
                  <a:pt x="669237" y="541986"/>
                  <a:pt x="685389" y="661765"/>
                  <a:pt x="701913" y="671976"/>
                </a:cubicBezTo>
                <a:cubicBezTo>
                  <a:pt x="710147" y="677066"/>
                  <a:pt x="723883" y="675423"/>
                  <a:pt x="732435" y="668325"/>
                </a:cubicBezTo>
                <a:cubicBezTo>
                  <a:pt x="744777" y="658082"/>
                  <a:pt x="745333" y="643053"/>
                  <a:pt x="735128" y="595466"/>
                </a:cubicBezTo>
                <a:cubicBezTo>
                  <a:pt x="728057" y="562491"/>
                  <a:pt x="722460" y="526247"/>
                  <a:pt x="722691" y="514923"/>
                </a:cubicBezTo>
                <a:cubicBezTo>
                  <a:pt x="722950" y="502135"/>
                  <a:pt x="714798" y="495321"/>
                  <a:pt x="705376" y="494842"/>
                </a:cubicBezTo>
                <a:close/>
                <a:moveTo>
                  <a:pt x="315863" y="255419"/>
                </a:moveTo>
                <a:cubicBezTo>
                  <a:pt x="301935" y="256668"/>
                  <a:pt x="267521" y="279482"/>
                  <a:pt x="239389" y="306118"/>
                </a:cubicBezTo>
                <a:cubicBezTo>
                  <a:pt x="211259" y="332754"/>
                  <a:pt x="159888" y="365845"/>
                  <a:pt x="125232" y="379654"/>
                </a:cubicBezTo>
                <a:cubicBezTo>
                  <a:pt x="90578" y="393463"/>
                  <a:pt x="59493" y="411876"/>
                  <a:pt x="56156" y="420573"/>
                </a:cubicBezTo>
                <a:cubicBezTo>
                  <a:pt x="46683" y="445260"/>
                  <a:pt x="88327" y="482569"/>
                  <a:pt x="125356" y="482569"/>
                </a:cubicBezTo>
                <a:cubicBezTo>
                  <a:pt x="153834" y="482569"/>
                  <a:pt x="158829" y="487284"/>
                  <a:pt x="158829" y="514164"/>
                </a:cubicBezTo>
                <a:cubicBezTo>
                  <a:pt x="158829" y="531542"/>
                  <a:pt x="148191" y="557084"/>
                  <a:pt x="135190" y="570923"/>
                </a:cubicBezTo>
                <a:cubicBezTo>
                  <a:pt x="114870" y="592553"/>
                  <a:pt x="113379" y="601331"/>
                  <a:pt x="124575" y="633448"/>
                </a:cubicBezTo>
                <a:cubicBezTo>
                  <a:pt x="138800" y="674252"/>
                  <a:pt x="148586" y="677259"/>
                  <a:pt x="204134" y="657896"/>
                </a:cubicBezTo>
                <a:cubicBezTo>
                  <a:pt x="233566" y="647635"/>
                  <a:pt x="241185" y="638333"/>
                  <a:pt x="241185" y="612658"/>
                </a:cubicBezTo>
                <a:cubicBezTo>
                  <a:pt x="241185" y="594882"/>
                  <a:pt x="250949" y="571500"/>
                  <a:pt x="262883" y="560701"/>
                </a:cubicBezTo>
                <a:cubicBezTo>
                  <a:pt x="282613" y="542845"/>
                  <a:pt x="288447" y="542679"/>
                  <a:pt x="327213" y="558877"/>
                </a:cubicBezTo>
                <a:cubicBezTo>
                  <a:pt x="382714" y="582067"/>
                  <a:pt x="391053" y="581392"/>
                  <a:pt x="400071" y="552982"/>
                </a:cubicBezTo>
                <a:cubicBezTo>
                  <a:pt x="405065" y="537245"/>
                  <a:pt x="396430" y="512519"/>
                  <a:pt x="374392" y="479450"/>
                </a:cubicBezTo>
                <a:cubicBezTo>
                  <a:pt x="345344" y="435861"/>
                  <a:pt x="341188" y="418581"/>
                  <a:pt x="341188" y="341387"/>
                </a:cubicBezTo>
                <a:cubicBezTo>
                  <a:pt x="341188" y="258204"/>
                  <a:pt x="339738" y="253278"/>
                  <a:pt x="315863" y="255419"/>
                </a:cubicBezTo>
                <a:close/>
                <a:moveTo>
                  <a:pt x="844058" y="237451"/>
                </a:moveTo>
                <a:cubicBezTo>
                  <a:pt x="831638" y="241438"/>
                  <a:pt x="816694" y="253787"/>
                  <a:pt x="801437" y="273790"/>
                </a:cubicBezTo>
                <a:cubicBezTo>
                  <a:pt x="747727" y="344208"/>
                  <a:pt x="731560" y="428422"/>
                  <a:pt x="776589" y="403222"/>
                </a:cubicBezTo>
                <a:cubicBezTo>
                  <a:pt x="804215" y="387762"/>
                  <a:pt x="878371" y="269102"/>
                  <a:pt x="871536" y="251292"/>
                </a:cubicBezTo>
                <a:cubicBezTo>
                  <a:pt x="866375" y="237842"/>
                  <a:pt x="856479" y="233465"/>
                  <a:pt x="844058" y="237451"/>
                </a:cubicBezTo>
                <a:close/>
                <a:moveTo>
                  <a:pt x="1574932" y="66399"/>
                </a:moveTo>
                <a:cubicBezTo>
                  <a:pt x="1569036" y="67908"/>
                  <a:pt x="1563566" y="71027"/>
                  <a:pt x="1559943" y="75392"/>
                </a:cubicBezTo>
                <a:cubicBezTo>
                  <a:pt x="1549670" y="87770"/>
                  <a:pt x="1557181" y="100674"/>
                  <a:pt x="1594037" y="133972"/>
                </a:cubicBezTo>
                <a:cubicBezTo>
                  <a:pt x="1645536" y="180498"/>
                  <a:pt x="1688298" y="190200"/>
                  <a:pt x="1688298" y="155358"/>
                </a:cubicBezTo>
                <a:cubicBezTo>
                  <a:pt x="1688298" y="134628"/>
                  <a:pt x="1631485" y="82283"/>
                  <a:pt x="1592471" y="67067"/>
                </a:cubicBezTo>
                <a:cubicBezTo>
                  <a:pt x="1587149" y="64991"/>
                  <a:pt x="1580828" y="64890"/>
                  <a:pt x="1574932" y="66399"/>
                </a:cubicBezTo>
                <a:close/>
                <a:moveTo>
                  <a:pt x="1099527" y="49890"/>
                </a:moveTo>
                <a:cubicBezTo>
                  <a:pt x="1075467" y="53117"/>
                  <a:pt x="1044806" y="66177"/>
                  <a:pt x="1015620" y="87985"/>
                </a:cubicBezTo>
                <a:cubicBezTo>
                  <a:pt x="964121" y="126467"/>
                  <a:pt x="935981" y="169483"/>
                  <a:pt x="951896" y="185399"/>
                </a:cubicBezTo>
                <a:cubicBezTo>
                  <a:pt x="964702" y="198205"/>
                  <a:pt x="1146791" y="89472"/>
                  <a:pt x="1143827" y="70789"/>
                </a:cubicBezTo>
                <a:cubicBezTo>
                  <a:pt x="1141046" y="53268"/>
                  <a:pt x="1123587" y="46663"/>
                  <a:pt x="1099527" y="49890"/>
                </a:cubicBezTo>
                <a:close/>
                <a:moveTo>
                  <a:pt x="1361241" y="425"/>
                </a:moveTo>
                <a:cubicBezTo>
                  <a:pt x="1320314" y="-1017"/>
                  <a:pt x="1279513" y="1125"/>
                  <a:pt x="1272597" y="8042"/>
                </a:cubicBezTo>
                <a:cubicBezTo>
                  <a:pt x="1268283" y="12355"/>
                  <a:pt x="1264753" y="22944"/>
                  <a:pt x="1264753" y="31572"/>
                </a:cubicBezTo>
                <a:cubicBezTo>
                  <a:pt x="1264753" y="43414"/>
                  <a:pt x="1289264" y="47259"/>
                  <a:pt x="1364757" y="47259"/>
                </a:cubicBezTo>
                <a:cubicBezTo>
                  <a:pt x="1463715" y="47259"/>
                  <a:pt x="1478076" y="41751"/>
                  <a:pt x="1450642" y="14316"/>
                </a:cubicBezTo>
                <a:cubicBezTo>
                  <a:pt x="1443220" y="6895"/>
                  <a:pt x="1402167" y="1867"/>
                  <a:pt x="1361241" y="425"/>
                </a:cubicBezTo>
                <a:close/>
              </a:path>
            </a:pathLst>
          </a:custGeom>
          <a:solidFill>
            <a:schemeClr val="accent3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17" name=""/>
          <p:cNvPicPr>
            <a:picLocks noChangeAspect="1"/>
          </p:cNvPicPr>
          <p:nvPr/>
        </p:nvPicPr>
        <p:blipFill>
          <a:blip r:embed="rId6">
            <a:alphaModFix amt="100000"/>
          </a:blip>
          <a:srcRect l="0" t="0" r="0" b="0"/>
          <a:stretch>
            <a:fillRect/>
          </a:stretch>
        </p:blipFill>
        <p:spPr>
          <a:xfrm rot="5807965" flipH="1" flipV="0">
            <a:off x="928509" y="5696109"/>
            <a:ext cx="454195" cy="7400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"/>
          <p:cNvPicPr>
            <a:picLocks noChangeAspect="1"/>
          </p:cNvPicPr>
          <p:nvPr/>
        </p:nvPicPr>
        <p:blipFill>
          <a:blip r:embed="rId7">
            <a:alphaModFix amt="100000"/>
          </a:blip>
          <a:srcRect l="0" t="0" r="0" b="0"/>
          <a:stretch>
            <a:fillRect/>
          </a:stretch>
        </p:blipFill>
        <p:spPr>
          <a:xfrm rot="0" flipH="1" flipV="0">
            <a:off x="5935557" y="4613566"/>
            <a:ext cx="917919" cy="6225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"/>
          <p:cNvPicPr>
            <a:picLocks noChangeAspect="1"/>
          </p:cNvPicPr>
          <p:nvPr/>
        </p:nvPicPr>
        <p:blipFill>
          <a:blip r:embed="rId8">
            <a:alphaModFix amt="100000"/>
          </a:blip>
          <a:srcRect l="0" t="0" r="0" b="0"/>
          <a:stretch>
            <a:fillRect/>
          </a:stretch>
        </p:blipFill>
        <p:spPr>
          <a:xfrm rot="0" flipH="1" flipV="0">
            <a:off x="4305970" y="3628669"/>
            <a:ext cx="740052" cy="435138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标题 1"/>
          <p:cNvSpPr txBox="1"/>
          <p:nvPr/>
        </p:nvSpPr>
        <p:spPr>
          <a:xfrm rot="1836321" flipH="1" flipV="0">
            <a:off x="3992503" y="2610902"/>
            <a:ext cx="169837" cy="137806"/>
          </a:xfrm>
          <a:custGeom>
            <a:avLst/>
            <a:gdLst>
              <a:gd name="connsiteX0" fmla="*/ 95145 w 169837"/>
              <a:gd name="connsiteY0" fmla="*/ 83092 h 137806"/>
              <a:gd name="connsiteX1" fmla="*/ 8094 w 169837"/>
              <a:gd name="connsiteY1" fmla="*/ 78756 h 137806"/>
              <a:gd name="connsiteX2" fmla="*/ 32145 w 169837"/>
              <a:gd name="connsiteY2" fmla="*/ 130682 h 137806"/>
              <a:gd name="connsiteX3" fmla="*/ 95145 w 169837"/>
              <a:gd name="connsiteY3" fmla="*/ 83092 h 137806"/>
              <a:gd name="connsiteX4" fmla="*/ 128209 w 169837"/>
              <a:gd name="connsiteY4" fmla="*/ 10576 h 137806"/>
              <a:gd name="connsiteX5" fmla="*/ 70841 w 169837"/>
              <a:gd name="connsiteY5" fmla="*/ 17969 h 137806"/>
              <a:gd name="connsiteX6" fmla="*/ 140737 w 169837"/>
              <a:gd name="connsiteY6" fmla="*/ 82678 h 137806"/>
              <a:gd name="connsiteX7" fmla="*/ 152183 w 169837"/>
              <a:gd name="connsiteY7" fmla="*/ 31118 h 137806"/>
              <a:gd name="connsiteX8" fmla="*/ 128209 w 169837"/>
              <a:gd name="connsiteY8" fmla="*/ 10576 h 137806"/>
            </a:gdLst>
            <a:rect l="l" t="t" r="r" b="b"/>
            <a:pathLst>
              <a:path w="169837" h="137806">
                <a:moveTo>
                  <a:pt x="95145" y="83092"/>
                </a:moveTo>
                <a:cubicBezTo>
                  <a:pt x="69484" y="69358"/>
                  <a:pt x="19958" y="66892"/>
                  <a:pt x="8094" y="78756"/>
                </a:cubicBezTo>
                <a:cubicBezTo>
                  <a:pt x="-8970" y="95820"/>
                  <a:pt x="1841" y="119160"/>
                  <a:pt x="32145" y="130682"/>
                </a:cubicBezTo>
                <a:cubicBezTo>
                  <a:pt x="95246" y="154673"/>
                  <a:pt x="150668" y="112807"/>
                  <a:pt x="95145" y="83092"/>
                </a:cubicBezTo>
                <a:close/>
                <a:moveTo>
                  <a:pt x="128209" y="10576"/>
                </a:moveTo>
                <a:cubicBezTo>
                  <a:pt x="101577" y="-4840"/>
                  <a:pt x="70841" y="-4252"/>
                  <a:pt x="70841" y="17969"/>
                </a:cubicBezTo>
                <a:cubicBezTo>
                  <a:pt x="70841" y="43021"/>
                  <a:pt x="113677" y="82678"/>
                  <a:pt x="140737" y="82678"/>
                </a:cubicBezTo>
                <a:cubicBezTo>
                  <a:pt x="175226" y="82678"/>
                  <a:pt x="179080" y="65312"/>
                  <a:pt x="152183" y="31118"/>
                </a:cubicBezTo>
                <a:cubicBezTo>
                  <a:pt x="145508" y="22631"/>
                  <a:pt x="137086" y="15714"/>
                  <a:pt x="128209" y="10576"/>
                </a:cubicBezTo>
                <a:close/>
              </a:path>
            </a:pathLst>
          </a:custGeom>
          <a:solidFill>
            <a:schemeClr val="accent3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 rot="1836321" flipH="1" flipV="0">
            <a:off x="3115443" y="2167705"/>
            <a:ext cx="165799" cy="184545"/>
          </a:xfrm>
          <a:custGeom>
            <a:avLst/>
            <a:gdLst>
              <a:gd name="connsiteX0" fmla="*/ 144934 w 165799"/>
              <a:gd name="connsiteY0" fmla="*/ 125405 h 184545"/>
              <a:gd name="connsiteX1" fmla="*/ 101319 w 165799"/>
              <a:gd name="connsiteY1" fmla="*/ 122128 h 184545"/>
              <a:gd name="connsiteX2" fmla="*/ 44392 w 165799"/>
              <a:gd name="connsiteY2" fmla="*/ 142154 h 184545"/>
              <a:gd name="connsiteX3" fmla="*/ 111775 w 165799"/>
              <a:gd name="connsiteY3" fmla="*/ 184545 h 184545"/>
              <a:gd name="connsiteX4" fmla="*/ 161082 w 165799"/>
              <a:gd name="connsiteY4" fmla="*/ 152191 h 184545"/>
              <a:gd name="connsiteX5" fmla="*/ 144934 w 165799"/>
              <a:gd name="connsiteY5" fmla="*/ 125405 h 184545"/>
              <a:gd name="connsiteX6" fmla="*/ 98012 w 165799"/>
              <a:gd name="connsiteY6" fmla="*/ 692 h 184545"/>
              <a:gd name="connsiteX7" fmla="*/ 39672 w 165799"/>
              <a:gd name="connsiteY7" fmla="*/ 16748 h 184545"/>
              <a:gd name="connsiteX8" fmla="*/ 24332 w 165799"/>
              <a:gd name="connsiteY8" fmla="*/ 88681 h 184545"/>
              <a:gd name="connsiteX9" fmla="*/ 92774 w 165799"/>
              <a:gd name="connsiteY9" fmla="*/ 86833 h 184545"/>
              <a:gd name="connsiteX10" fmla="*/ 125763 w 165799"/>
              <a:gd name="connsiteY10" fmla="*/ 34471 h 184545"/>
              <a:gd name="connsiteX11" fmla="*/ 98012 w 165799"/>
              <a:gd name="connsiteY11" fmla="*/ 692 h 184545"/>
            </a:gdLst>
            <a:rect l="l" t="t" r="r" b="b"/>
            <a:pathLst>
              <a:path w="165799" h="184545">
                <a:moveTo>
                  <a:pt x="144934" y="125405"/>
                </a:moveTo>
                <a:cubicBezTo>
                  <a:pt x="136751" y="121290"/>
                  <a:pt x="123991" y="121092"/>
                  <a:pt x="101319" y="122128"/>
                </a:cubicBezTo>
                <a:cubicBezTo>
                  <a:pt x="69133" y="123599"/>
                  <a:pt x="48762" y="130766"/>
                  <a:pt x="44392" y="142154"/>
                </a:cubicBezTo>
                <a:cubicBezTo>
                  <a:pt x="32576" y="172946"/>
                  <a:pt x="51015" y="184545"/>
                  <a:pt x="111775" y="184545"/>
                </a:cubicBezTo>
                <a:cubicBezTo>
                  <a:pt x="170578" y="184545"/>
                  <a:pt x="170701" y="184464"/>
                  <a:pt x="161082" y="152191"/>
                </a:cubicBezTo>
                <a:cubicBezTo>
                  <a:pt x="156721" y="137555"/>
                  <a:pt x="153116" y="129521"/>
                  <a:pt x="144934" y="125405"/>
                </a:cubicBezTo>
                <a:close/>
                <a:moveTo>
                  <a:pt x="98012" y="692"/>
                </a:moveTo>
                <a:cubicBezTo>
                  <a:pt x="84580" y="-2073"/>
                  <a:pt x="66049" y="3468"/>
                  <a:pt x="39672" y="16748"/>
                </a:cubicBezTo>
                <a:cubicBezTo>
                  <a:pt x="-7750" y="40623"/>
                  <a:pt x="-12399" y="62424"/>
                  <a:pt x="24332" y="88681"/>
                </a:cubicBezTo>
                <a:cubicBezTo>
                  <a:pt x="47923" y="105546"/>
                  <a:pt x="53872" y="105385"/>
                  <a:pt x="92774" y="86833"/>
                </a:cubicBezTo>
                <a:cubicBezTo>
                  <a:pt x="131307" y="68458"/>
                  <a:pt x="134461" y="63453"/>
                  <a:pt x="125763" y="34471"/>
                </a:cubicBezTo>
                <a:cubicBezTo>
                  <a:pt x="119778" y="14528"/>
                  <a:pt x="111444" y="3457"/>
                  <a:pt x="98012" y="692"/>
                </a:cubicBezTo>
                <a:close/>
              </a:path>
            </a:pathLst>
          </a:custGeom>
          <a:solidFill>
            <a:schemeClr val="accent3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 rot="0" flipH="0" flipV="0">
            <a:off x="660400" y="853800"/>
            <a:ext cx="1316795" cy="163517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23" name=""/>
          <p:cNvPicPr>
            <a:picLocks noChangeAspect="1"/>
          </p:cNvPicPr>
          <p:nvPr/>
        </p:nvPicPr>
        <p:blipFill>
          <a:blip r:embed="rId9">
            <a:alphaModFix amt="100000"/>
          </a:blip>
          <a:srcRect l="0" t="0" r="0" b="0"/>
          <a:stretch>
            <a:fillRect/>
          </a:stretch>
        </p:blipFill>
        <p:spPr>
          <a:xfrm rot="0" flipH="0" flipV="0">
            <a:off x="5421395" y="398216"/>
            <a:ext cx="585267" cy="566977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标题 1"/>
          <p:cNvSpPr txBox="1"/>
          <p:nvPr/>
        </p:nvSpPr>
        <p:spPr>
          <a:xfrm rot="0" flipH="0" flipV="0">
            <a:off x="6364729" y="2994838"/>
            <a:ext cx="5478956" cy="2580462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30000"/>
              </a:lnSpc>
            </a:pPr>
            <a:r>
              <a:rPr kumimoji="1" lang="en-US" altLang="zh-CN" sz="4000">
                <a:ln w="12700">
                  <a:noFill/>
                </a:ln>
                <a:solidFill>
                  <a:srgbClr val="1A9BD7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景点特色对比</a:t>
            </a:r>
            <a:endParaRPr kumimoji="1" lang="zh-CN" altLang="en-US"/>
          </a:p>
        </p:txBody>
      </p:sp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878571" y="1164809"/>
            <a:ext cx="5038567" cy="2423145"/>
          </a:xfrm>
          <a:prstGeom prst="rect">
            <a:avLst/>
          </a:prstGeom>
          <a:solidFill>
            <a:schemeClr val="bg1"/>
          </a:solidFill>
          <a:ln w="19050" cap="flat">
            <a:solidFill>
              <a:schemeClr val="accent1"/>
            </a:solidFill>
            <a:miter/>
          </a:ln>
          <a:effectLst>
            <a:outerShdw dist="317500" blurRad="381000" dir="2700000" sx="100000" sy="100000" kx="0" ky="0" algn="tl" rotWithShape="0">
              <a:schemeClr val="tx1">
                <a:alpha val="1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0" flipV="0">
            <a:off x="1015634" y="1289735"/>
            <a:ext cx="94997" cy="94997"/>
          </a:xfrm>
          <a:prstGeom prst="rect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5649855" y="1287856"/>
            <a:ext cx="94997" cy="94997"/>
          </a:xfrm>
          <a:prstGeom prst="rect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1015634" y="3361178"/>
            <a:ext cx="94997" cy="94997"/>
          </a:xfrm>
          <a:prstGeom prst="rect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5649855" y="3361178"/>
            <a:ext cx="94997" cy="94997"/>
          </a:xfrm>
          <a:prstGeom prst="rect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1202368" y="1192606"/>
            <a:ext cx="3923270" cy="6147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漂流项目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1237100" y="1992229"/>
            <a:ext cx="4412755" cy="126557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漂流距离长，落差大，刺激程度高，适合喜欢冒险的游客，能充分感受漂流的惊险与刺激。
河道沿途风景优美，两岸绿树成荫，可欣赏自然美景，享受亲近自然的乐趣。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6292473" y="1164809"/>
            <a:ext cx="5038567" cy="2423145"/>
          </a:xfrm>
          <a:prstGeom prst="rect">
            <a:avLst/>
          </a:prstGeom>
          <a:solidFill>
            <a:schemeClr val="bg1"/>
          </a:solidFill>
          <a:ln w="19050" cap="flat">
            <a:solidFill>
              <a:schemeClr val="accent1"/>
            </a:solidFill>
            <a:miter/>
          </a:ln>
          <a:effectLst>
            <a:outerShdw dist="317500" blurRad="381000" dir="2700000" sx="100000" sy="100000" kx="0" ky="0" algn="tl" rotWithShape="0">
              <a:schemeClr val="tx1">
                <a:alpha val="1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6447147" y="1289735"/>
            <a:ext cx="94997" cy="94997"/>
          </a:xfrm>
          <a:prstGeom prst="rect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11081368" y="1287856"/>
            <a:ext cx="94997" cy="94997"/>
          </a:xfrm>
          <a:prstGeom prst="rect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0" flipV="0">
            <a:off x="6447147" y="3361178"/>
            <a:ext cx="94997" cy="94997"/>
          </a:xfrm>
          <a:prstGeom prst="rect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0" flipV="0">
            <a:off x="11081368" y="3361178"/>
            <a:ext cx="94997" cy="94997"/>
          </a:xfrm>
          <a:prstGeom prst="rect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0" flipV="0">
            <a:off x="6633881" y="1192606"/>
            <a:ext cx="3923270" cy="6147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交通便利性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0" flipH="0" flipV="0">
            <a:off x="6668613" y="1992229"/>
            <a:ext cx="4412755" cy="126557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位于十渡景区内，交通便利，自驾前往方便快捷，景区内有停车场，停车方便。
公交车也能到达，但需换乘，建议提前查询公交路线和时刻表，合理安排行程。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0" flipH="0" flipV="0">
            <a:off x="10559361" y="1428755"/>
            <a:ext cx="432481" cy="378631"/>
          </a:xfrm>
          <a:custGeom>
            <a:avLst/>
            <a:gdLst>
              <a:gd name="connsiteX0" fmla="*/ 411292 w 822400"/>
              <a:gd name="connsiteY0" fmla="*/ 234366 h 720000"/>
              <a:gd name="connsiteX1" fmla="*/ 285658 w 822400"/>
              <a:gd name="connsiteY1" fmla="*/ 360000 h 720000"/>
              <a:gd name="connsiteX2" fmla="*/ 411292 w 822400"/>
              <a:gd name="connsiteY2" fmla="*/ 485635 h 720000"/>
              <a:gd name="connsiteX3" fmla="*/ 536927 w 822400"/>
              <a:gd name="connsiteY3" fmla="*/ 360000 h 720000"/>
              <a:gd name="connsiteX4" fmla="*/ 411292 w 822400"/>
              <a:gd name="connsiteY4" fmla="*/ 234366 h 720000"/>
              <a:gd name="connsiteX5" fmla="*/ 411292 w 822400"/>
              <a:gd name="connsiteY5" fmla="*/ 178938 h 720000"/>
              <a:gd name="connsiteX6" fmla="*/ 592354 w 822400"/>
              <a:gd name="connsiteY6" fmla="*/ 360000 h 720000"/>
              <a:gd name="connsiteX7" fmla="*/ 411292 w 822400"/>
              <a:gd name="connsiteY7" fmla="*/ 541063 h 720000"/>
              <a:gd name="connsiteX8" fmla="*/ 230230 w 822400"/>
              <a:gd name="connsiteY8" fmla="*/ 360000 h 720000"/>
              <a:gd name="connsiteX9" fmla="*/ 411292 w 822400"/>
              <a:gd name="connsiteY9" fmla="*/ 178938 h 720000"/>
              <a:gd name="connsiteX10" fmla="*/ 235403 w 822400"/>
              <a:gd name="connsiteY10" fmla="*/ 55427 h 720000"/>
              <a:gd name="connsiteX11" fmla="*/ 59514 w 822400"/>
              <a:gd name="connsiteY11" fmla="*/ 360000 h 720000"/>
              <a:gd name="connsiteX12" fmla="*/ 235403 w 822400"/>
              <a:gd name="connsiteY12" fmla="*/ 664573 h 720000"/>
              <a:gd name="connsiteX13" fmla="*/ 587089 w 822400"/>
              <a:gd name="connsiteY13" fmla="*/ 664573 h 720000"/>
              <a:gd name="connsiteX14" fmla="*/ 762978 w 822400"/>
              <a:gd name="connsiteY14" fmla="*/ 360000 h 720000"/>
              <a:gd name="connsiteX15" fmla="*/ 587089 w 822400"/>
              <a:gd name="connsiteY15" fmla="*/ 55427 h 720000"/>
              <a:gd name="connsiteX16" fmla="*/ 219883 w 822400"/>
              <a:gd name="connsiteY16" fmla="*/ 0 h 720000"/>
              <a:gd name="connsiteX17" fmla="*/ 602516 w 822400"/>
              <a:gd name="connsiteY17" fmla="*/ 0 h 720000"/>
              <a:gd name="connsiteX18" fmla="*/ 627274 w 822400"/>
              <a:gd name="connsiteY18" fmla="*/ 14319 h 720000"/>
              <a:gd name="connsiteX19" fmla="*/ 818590 w 822400"/>
              <a:gd name="connsiteY19" fmla="*/ 345682 h 720000"/>
              <a:gd name="connsiteX20" fmla="*/ 818590 w 822400"/>
              <a:gd name="connsiteY20" fmla="*/ 374319 h 720000"/>
              <a:gd name="connsiteX21" fmla="*/ 627366 w 822400"/>
              <a:gd name="connsiteY21" fmla="*/ 705682 h 720000"/>
              <a:gd name="connsiteX22" fmla="*/ 602608 w 822400"/>
              <a:gd name="connsiteY22" fmla="*/ 720000 h 720000"/>
              <a:gd name="connsiteX23" fmla="*/ 219976 w 822400"/>
              <a:gd name="connsiteY23" fmla="*/ 720000 h 720000"/>
              <a:gd name="connsiteX24" fmla="*/ 195218 w 822400"/>
              <a:gd name="connsiteY24" fmla="*/ 705682 h 720000"/>
              <a:gd name="connsiteX25" fmla="*/ 3810 w 822400"/>
              <a:gd name="connsiteY25" fmla="*/ 374319 h 720000"/>
              <a:gd name="connsiteX26" fmla="*/ 3810 w 822400"/>
              <a:gd name="connsiteY26" fmla="*/ 345682 h 720000"/>
              <a:gd name="connsiteX27" fmla="*/ 195126 w 822400"/>
              <a:gd name="connsiteY27" fmla="*/ 14319 h 720000"/>
              <a:gd name="connsiteX28" fmla="*/ 219883 w 822400"/>
              <a:gd name="connsiteY28" fmla="*/ 0 h 720000"/>
            </a:gdLst>
            <a:rect l="l" t="t" r="r" b="b"/>
            <a:pathLst>
              <a:path w="822400" h="720000">
                <a:moveTo>
                  <a:pt x="411292" y="234366"/>
                </a:moveTo>
                <a:cubicBezTo>
                  <a:pt x="342008" y="234366"/>
                  <a:pt x="285658" y="290716"/>
                  <a:pt x="285658" y="360000"/>
                </a:cubicBezTo>
                <a:cubicBezTo>
                  <a:pt x="285658" y="429284"/>
                  <a:pt x="342008" y="485635"/>
                  <a:pt x="411292" y="485635"/>
                </a:cubicBezTo>
                <a:cubicBezTo>
                  <a:pt x="480576" y="485635"/>
                  <a:pt x="536927" y="429284"/>
                  <a:pt x="536927" y="360000"/>
                </a:cubicBezTo>
                <a:cubicBezTo>
                  <a:pt x="536927" y="290716"/>
                  <a:pt x="480576" y="234366"/>
                  <a:pt x="411292" y="234366"/>
                </a:cubicBezTo>
                <a:close/>
                <a:moveTo>
                  <a:pt x="411292" y="178938"/>
                </a:moveTo>
                <a:cubicBezTo>
                  <a:pt x="511153" y="178938"/>
                  <a:pt x="592354" y="260139"/>
                  <a:pt x="592354" y="360000"/>
                </a:cubicBezTo>
                <a:cubicBezTo>
                  <a:pt x="592354" y="459861"/>
                  <a:pt x="511153" y="541063"/>
                  <a:pt x="411292" y="541063"/>
                </a:cubicBezTo>
                <a:cubicBezTo>
                  <a:pt x="311431" y="541063"/>
                  <a:pt x="230230" y="459861"/>
                  <a:pt x="230230" y="360000"/>
                </a:cubicBezTo>
                <a:cubicBezTo>
                  <a:pt x="230230" y="260139"/>
                  <a:pt x="311431" y="178938"/>
                  <a:pt x="411292" y="178938"/>
                </a:cubicBezTo>
                <a:close/>
                <a:moveTo>
                  <a:pt x="235403" y="55427"/>
                </a:moveTo>
                <a:lnTo>
                  <a:pt x="59514" y="360000"/>
                </a:lnTo>
                <a:lnTo>
                  <a:pt x="235403" y="664573"/>
                </a:lnTo>
                <a:lnTo>
                  <a:pt x="587089" y="664573"/>
                </a:lnTo>
                <a:lnTo>
                  <a:pt x="762978" y="360000"/>
                </a:lnTo>
                <a:lnTo>
                  <a:pt x="587089" y="55427"/>
                </a:lnTo>
                <a:close/>
                <a:moveTo>
                  <a:pt x="219883" y="0"/>
                </a:moveTo>
                <a:lnTo>
                  <a:pt x="602516" y="0"/>
                </a:lnTo>
                <a:cubicBezTo>
                  <a:pt x="612678" y="0"/>
                  <a:pt x="622193" y="5450"/>
                  <a:pt x="627274" y="14319"/>
                </a:cubicBezTo>
                <a:lnTo>
                  <a:pt x="818590" y="345682"/>
                </a:lnTo>
                <a:cubicBezTo>
                  <a:pt x="823671" y="354550"/>
                  <a:pt x="823671" y="365451"/>
                  <a:pt x="818590" y="374319"/>
                </a:cubicBezTo>
                <a:lnTo>
                  <a:pt x="627366" y="705682"/>
                </a:lnTo>
                <a:cubicBezTo>
                  <a:pt x="622285" y="714550"/>
                  <a:pt x="612770" y="720000"/>
                  <a:pt x="602608" y="720000"/>
                </a:cubicBezTo>
                <a:lnTo>
                  <a:pt x="219976" y="720000"/>
                </a:lnTo>
                <a:cubicBezTo>
                  <a:pt x="209814" y="720000"/>
                  <a:pt x="200299" y="714550"/>
                  <a:pt x="195218" y="705682"/>
                </a:cubicBezTo>
                <a:lnTo>
                  <a:pt x="3810" y="374319"/>
                </a:lnTo>
                <a:cubicBezTo>
                  <a:pt x="-1271" y="365543"/>
                  <a:pt x="-1271" y="354550"/>
                  <a:pt x="3810" y="345682"/>
                </a:cubicBezTo>
                <a:lnTo>
                  <a:pt x="195126" y="14319"/>
                </a:lnTo>
                <a:cubicBezTo>
                  <a:pt x="200207" y="5450"/>
                  <a:pt x="209721" y="0"/>
                  <a:pt x="219883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0" flipH="0" flipV="0">
            <a:off x="5114796" y="1428755"/>
            <a:ext cx="378631" cy="378631"/>
          </a:xfrm>
          <a:custGeom>
            <a:avLst/>
            <a:gdLst>
              <a:gd name="connsiteX0" fmla="*/ 438553 w 720000"/>
              <a:gd name="connsiteY0" fmla="*/ 189601 h 720000"/>
              <a:gd name="connsiteX1" fmla="*/ 373556 w 720000"/>
              <a:gd name="connsiteY1" fmla="*/ 216451 h 720000"/>
              <a:gd name="connsiteX2" fmla="*/ 232180 w 720000"/>
              <a:gd name="connsiteY2" fmla="*/ 357827 h 720000"/>
              <a:gd name="connsiteX3" fmla="*/ 191861 w 720000"/>
              <a:gd name="connsiteY3" fmla="*/ 528226 h 720000"/>
              <a:gd name="connsiteX4" fmla="*/ 362260 w 720000"/>
              <a:gd name="connsiteY4" fmla="*/ 487907 h 720000"/>
              <a:gd name="connsiteX5" fmla="*/ 503636 w 720000"/>
              <a:gd name="connsiteY5" fmla="*/ 346444 h 720000"/>
              <a:gd name="connsiteX6" fmla="*/ 503636 w 720000"/>
              <a:gd name="connsiteY6" fmla="*/ 216365 h 720000"/>
              <a:gd name="connsiteX7" fmla="*/ 438553 w 720000"/>
              <a:gd name="connsiteY7" fmla="*/ 189601 h 720000"/>
              <a:gd name="connsiteX8" fmla="*/ 438553 w 720000"/>
              <a:gd name="connsiteY8" fmla="*/ 141636 h 720000"/>
              <a:gd name="connsiteX9" fmla="*/ 537524 w 720000"/>
              <a:gd name="connsiteY9" fmla="*/ 182476 h 720000"/>
              <a:gd name="connsiteX10" fmla="*/ 537524 w 720000"/>
              <a:gd name="connsiteY10" fmla="*/ 380420 h 720000"/>
              <a:gd name="connsiteX11" fmla="*/ 396149 w 720000"/>
              <a:gd name="connsiteY11" fmla="*/ 521796 h 720000"/>
              <a:gd name="connsiteX12" fmla="*/ 141637 w 720000"/>
              <a:gd name="connsiteY12" fmla="*/ 578364 h 720000"/>
              <a:gd name="connsiteX13" fmla="*/ 198205 w 720000"/>
              <a:gd name="connsiteY13" fmla="*/ 323852 h 720000"/>
              <a:gd name="connsiteX14" fmla="*/ 339581 w 720000"/>
              <a:gd name="connsiteY14" fmla="*/ 182476 h 720000"/>
              <a:gd name="connsiteX15" fmla="*/ 438553 w 720000"/>
              <a:gd name="connsiteY15" fmla="*/ 141636 h 720000"/>
              <a:gd name="connsiteX16" fmla="*/ 120000 w 720000"/>
              <a:gd name="connsiteY16" fmla="*/ 47965 h 720000"/>
              <a:gd name="connsiteX17" fmla="*/ 47965 w 720000"/>
              <a:gd name="connsiteY17" fmla="*/ 120000 h 720000"/>
              <a:gd name="connsiteX18" fmla="*/ 47965 w 720000"/>
              <a:gd name="connsiteY18" fmla="*/ 600000 h 720000"/>
              <a:gd name="connsiteX19" fmla="*/ 120000 w 720000"/>
              <a:gd name="connsiteY19" fmla="*/ 672035 h 720000"/>
              <a:gd name="connsiteX20" fmla="*/ 600000 w 720000"/>
              <a:gd name="connsiteY20" fmla="*/ 672035 h 720000"/>
              <a:gd name="connsiteX21" fmla="*/ 672035 w 720000"/>
              <a:gd name="connsiteY21" fmla="*/ 600000 h 720000"/>
              <a:gd name="connsiteX22" fmla="*/ 672035 w 720000"/>
              <a:gd name="connsiteY22" fmla="*/ 120000 h 720000"/>
              <a:gd name="connsiteX23" fmla="*/ 600000 w 720000"/>
              <a:gd name="connsiteY23" fmla="*/ 47965 h 720000"/>
              <a:gd name="connsiteX24" fmla="*/ 120000 w 720000"/>
              <a:gd name="connsiteY24" fmla="*/ 0 h 720000"/>
              <a:gd name="connsiteX25" fmla="*/ 600000 w 720000"/>
              <a:gd name="connsiteY25" fmla="*/ 0 h 720000"/>
              <a:gd name="connsiteX26" fmla="*/ 720000 w 720000"/>
              <a:gd name="connsiteY26" fmla="*/ 120000 h 720000"/>
              <a:gd name="connsiteX27" fmla="*/ 720000 w 720000"/>
              <a:gd name="connsiteY27" fmla="*/ 600000 h 720000"/>
              <a:gd name="connsiteX28" fmla="*/ 600000 w 720000"/>
              <a:gd name="connsiteY28" fmla="*/ 720000 h 720000"/>
              <a:gd name="connsiteX29" fmla="*/ 120000 w 720000"/>
              <a:gd name="connsiteY29" fmla="*/ 720000 h 720000"/>
              <a:gd name="connsiteX30" fmla="*/ 0 w 720000"/>
              <a:gd name="connsiteY30" fmla="*/ 600000 h 720000"/>
              <a:gd name="connsiteX31" fmla="*/ 0 w 720000"/>
              <a:gd name="connsiteY31" fmla="*/ 120000 h 720000"/>
              <a:gd name="connsiteX32" fmla="*/ 120000 w 720000"/>
              <a:gd name="connsiteY32" fmla="*/ 0 h 720000"/>
            </a:gdLst>
            <a:rect l="l" t="t" r="r" b="b"/>
            <a:pathLst>
              <a:path w="720000" h="720000">
                <a:moveTo>
                  <a:pt x="438553" y="189601"/>
                </a:moveTo>
                <a:cubicBezTo>
                  <a:pt x="413875" y="189601"/>
                  <a:pt x="390761" y="199073"/>
                  <a:pt x="373556" y="216451"/>
                </a:cubicBezTo>
                <a:lnTo>
                  <a:pt x="232180" y="357827"/>
                </a:lnTo>
                <a:cubicBezTo>
                  <a:pt x="212456" y="377465"/>
                  <a:pt x="197336" y="453584"/>
                  <a:pt x="191861" y="528226"/>
                </a:cubicBezTo>
                <a:cubicBezTo>
                  <a:pt x="266503" y="522665"/>
                  <a:pt x="342622" y="507545"/>
                  <a:pt x="362260" y="487907"/>
                </a:cubicBezTo>
                <a:lnTo>
                  <a:pt x="503636" y="346444"/>
                </a:lnTo>
                <a:cubicBezTo>
                  <a:pt x="539523" y="310557"/>
                  <a:pt x="539523" y="252252"/>
                  <a:pt x="503636" y="216365"/>
                </a:cubicBezTo>
                <a:cubicBezTo>
                  <a:pt x="486344" y="199073"/>
                  <a:pt x="463230" y="189601"/>
                  <a:pt x="438553" y="189601"/>
                </a:cubicBezTo>
                <a:close/>
                <a:moveTo>
                  <a:pt x="438553" y="141636"/>
                </a:moveTo>
                <a:cubicBezTo>
                  <a:pt x="474440" y="141636"/>
                  <a:pt x="510327" y="155191"/>
                  <a:pt x="537524" y="182476"/>
                </a:cubicBezTo>
                <a:cubicBezTo>
                  <a:pt x="592007" y="236872"/>
                  <a:pt x="592007" y="325938"/>
                  <a:pt x="537524" y="380420"/>
                </a:cubicBezTo>
                <a:lnTo>
                  <a:pt x="396149" y="521796"/>
                </a:lnTo>
                <a:cubicBezTo>
                  <a:pt x="341753" y="576278"/>
                  <a:pt x="141637" y="578364"/>
                  <a:pt x="141637" y="578364"/>
                </a:cubicBezTo>
                <a:cubicBezTo>
                  <a:pt x="141637" y="578364"/>
                  <a:pt x="143723" y="378334"/>
                  <a:pt x="198205" y="323852"/>
                </a:cubicBezTo>
                <a:lnTo>
                  <a:pt x="339581" y="182476"/>
                </a:lnTo>
                <a:cubicBezTo>
                  <a:pt x="366778" y="155278"/>
                  <a:pt x="402666" y="141636"/>
                  <a:pt x="438553" y="141636"/>
                </a:cubicBezTo>
                <a:close/>
                <a:moveTo>
                  <a:pt x="120000" y="47965"/>
                </a:moveTo>
                <a:cubicBezTo>
                  <a:pt x="80290" y="47965"/>
                  <a:pt x="47965" y="80290"/>
                  <a:pt x="47965" y="120000"/>
                </a:cubicBezTo>
                <a:lnTo>
                  <a:pt x="47965" y="600000"/>
                </a:lnTo>
                <a:cubicBezTo>
                  <a:pt x="47965" y="639711"/>
                  <a:pt x="80290" y="672035"/>
                  <a:pt x="120000" y="672035"/>
                </a:cubicBezTo>
                <a:lnTo>
                  <a:pt x="600000" y="672035"/>
                </a:lnTo>
                <a:cubicBezTo>
                  <a:pt x="639711" y="672035"/>
                  <a:pt x="672035" y="639711"/>
                  <a:pt x="672035" y="600000"/>
                </a:cubicBezTo>
                <a:lnTo>
                  <a:pt x="672035" y="120000"/>
                </a:lnTo>
                <a:cubicBezTo>
                  <a:pt x="672035" y="80290"/>
                  <a:pt x="639711" y="47965"/>
                  <a:pt x="600000" y="47965"/>
                </a:cubicBezTo>
                <a:close/>
                <a:moveTo>
                  <a:pt x="120000" y="0"/>
                </a:moveTo>
                <a:lnTo>
                  <a:pt x="600000" y="0"/>
                </a:lnTo>
                <a:cubicBezTo>
                  <a:pt x="666040" y="0"/>
                  <a:pt x="720000" y="54048"/>
                  <a:pt x="720000" y="120000"/>
                </a:cubicBezTo>
                <a:lnTo>
                  <a:pt x="720000" y="600000"/>
                </a:lnTo>
                <a:cubicBezTo>
                  <a:pt x="720000" y="666039"/>
                  <a:pt x="666040" y="720000"/>
                  <a:pt x="600000" y="720000"/>
                </a:cubicBezTo>
                <a:lnTo>
                  <a:pt x="120000" y="720000"/>
                </a:lnTo>
                <a:cubicBezTo>
                  <a:pt x="53961" y="720000"/>
                  <a:pt x="0" y="666039"/>
                  <a:pt x="0" y="600000"/>
                </a:cubicBezTo>
                <a:lnTo>
                  <a:pt x="0" y="120000"/>
                </a:lnTo>
                <a:cubicBezTo>
                  <a:pt x="0" y="53961"/>
                  <a:pt x="53961" y="0"/>
                  <a:pt x="120000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0" flipH="0" flipV="1">
            <a:off x="1246562" y="1920668"/>
            <a:ext cx="4236594" cy="10800"/>
          </a:xfrm>
          <a:custGeom>
            <a:avLst/>
            <a:gdLst>
              <a:gd name="connsiteX0" fmla="*/ 4128594 w 4236594"/>
              <a:gd name="connsiteY0" fmla="*/ 10800 h 10800"/>
              <a:gd name="connsiteX1" fmla="*/ 4236594 w 4236594"/>
              <a:gd name="connsiteY1" fmla="*/ 10800 h 10800"/>
              <a:gd name="connsiteX2" fmla="*/ 4236594 w 4236594"/>
              <a:gd name="connsiteY2" fmla="*/ 0 h 10800"/>
              <a:gd name="connsiteX3" fmla="*/ 4128594 w 4236594"/>
              <a:gd name="connsiteY3" fmla="*/ 0 h 10800"/>
              <a:gd name="connsiteX4" fmla="*/ 0 w 4236594"/>
              <a:gd name="connsiteY4" fmla="*/ 10800 h 10800"/>
              <a:gd name="connsiteX5" fmla="*/ 4068000 w 4236594"/>
              <a:gd name="connsiteY5" fmla="*/ 10800 h 10800"/>
              <a:gd name="connsiteX6" fmla="*/ 4068000 w 4236594"/>
              <a:gd name="connsiteY6" fmla="*/ 0 h 10800"/>
              <a:gd name="connsiteX7" fmla="*/ 0 w 4236594"/>
              <a:gd name="connsiteY7" fmla="*/ 0 h 10800"/>
            </a:gdLst>
            <a:rect l="l" t="t" r="r" b="b"/>
            <a:pathLst>
              <a:path w="4236594" h="10800">
                <a:moveTo>
                  <a:pt x="4128594" y="10800"/>
                </a:moveTo>
                <a:lnTo>
                  <a:pt x="4236594" y="10800"/>
                </a:lnTo>
                <a:lnTo>
                  <a:pt x="4236594" y="0"/>
                </a:lnTo>
                <a:lnTo>
                  <a:pt x="4128594" y="0"/>
                </a:lnTo>
                <a:close/>
                <a:moveTo>
                  <a:pt x="0" y="10800"/>
                </a:moveTo>
                <a:lnTo>
                  <a:pt x="4068000" y="10800"/>
                </a:lnTo>
                <a:lnTo>
                  <a:pt x="406800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tx1">
                  <a:lumMod val="65000"/>
                  <a:lumOff val="35000"/>
                  <a:alpha val="0"/>
                </a:schemeClr>
              </a:gs>
              <a:gs pos="100000">
                <a:schemeClr val="tx1">
                  <a:lumMod val="50000"/>
                  <a:lumOff val="50000"/>
                  <a:alpha val="50000"/>
                </a:schemeClr>
              </a:gs>
            </a:gsLst>
            <a:path path="circle">
              <a:fillToRect b="100000" r="100000"/>
            </a:path>
            <a:tileRect t="-100000" l="-100000"/>
          </a:gradFill>
          <a:ln w="12700" cap="sq">
            <a:noFill/>
            <a:miter/>
          </a:ln>
          <a:effectLst>
            <a:outerShdw dist="317500" blurRad="444500" dir="5400000" sx="92000" sy="92000" kx="0" ky="0" algn="t" rotWithShape="0">
              <a:schemeClr val="accent1">
                <a:lumMod val="75000"/>
                <a:alpha val="43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rot="0" flipH="0" flipV="1">
            <a:off x="6703656" y="1920668"/>
            <a:ext cx="4236594" cy="10800"/>
          </a:xfrm>
          <a:custGeom>
            <a:avLst/>
            <a:gdLst>
              <a:gd name="connsiteX0" fmla="*/ 4128594 w 4236594"/>
              <a:gd name="connsiteY0" fmla="*/ 10800 h 10800"/>
              <a:gd name="connsiteX1" fmla="*/ 4236594 w 4236594"/>
              <a:gd name="connsiteY1" fmla="*/ 10800 h 10800"/>
              <a:gd name="connsiteX2" fmla="*/ 4236594 w 4236594"/>
              <a:gd name="connsiteY2" fmla="*/ 0 h 10800"/>
              <a:gd name="connsiteX3" fmla="*/ 4128594 w 4236594"/>
              <a:gd name="connsiteY3" fmla="*/ 0 h 10800"/>
              <a:gd name="connsiteX4" fmla="*/ 0 w 4236594"/>
              <a:gd name="connsiteY4" fmla="*/ 10800 h 10800"/>
              <a:gd name="connsiteX5" fmla="*/ 4068000 w 4236594"/>
              <a:gd name="connsiteY5" fmla="*/ 10800 h 10800"/>
              <a:gd name="connsiteX6" fmla="*/ 4068000 w 4236594"/>
              <a:gd name="connsiteY6" fmla="*/ 0 h 10800"/>
              <a:gd name="connsiteX7" fmla="*/ 0 w 4236594"/>
              <a:gd name="connsiteY7" fmla="*/ 0 h 10800"/>
            </a:gdLst>
            <a:rect l="l" t="t" r="r" b="b"/>
            <a:pathLst>
              <a:path w="4236594" h="10800">
                <a:moveTo>
                  <a:pt x="4128594" y="10800"/>
                </a:moveTo>
                <a:lnTo>
                  <a:pt x="4236594" y="10800"/>
                </a:lnTo>
                <a:lnTo>
                  <a:pt x="4236594" y="0"/>
                </a:lnTo>
                <a:lnTo>
                  <a:pt x="4128594" y="0"/>
                </a:lnTo>
                <a:close/>
                <a:moveTo>
                  <a:pt x="0" y="10800"/>
                </a:moveTo>
                <a:lnTo>
                  <a:pt x="4068000" y="10800"/>
                </a:lnTo>
                <a:lnTo>
                  <a:pt x="406800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tx1">
                  <a:lumMod val="65000"/>
                  <a:lumOff val="35000"/>
                  <a:alpha val="0"/>
                </a:schemeClr>
              </a:gs>
              <a:gs pos="100000">
                <a:schemeClr val="tx1">
                  <a:lumMod val="50000"/>
                  <a:lumOff val="50000"/>
                  <a:alpha val="50000"/>
                </a:schemeClr>
              </a:gs>
            </a:gsLst>
            <a:path path="circle">
              <a:fillToRect b="100000" r="100000"/>
            </a:path>
            <a:tileRect t="-100000" l="-100000"/>
          </a:gradFill>
          <a:ln w="12700" cap="sq">
            <a:noFill/>
            <a:miter/>
          </a:ln>
          <a:effectLst>
            <a:outerShdw dist="317500" blurRad="444500" dir="5400000" sx="92000" sy="92000" kx="0" ky="0" algn="t" rotWithShape="0">
              <a:schemeClr val="accent1">
                <a:lumMod val="75000"/>
                <a:alpha val="43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 rot="0" flipH="0" flipV="0">
            <a:off x="878571" y="3907914"/>
            <a:ext cx="10452469" cy="2423145"/>
          </a:xfrm>
          <a:prstGeom prst="rect">
            <a:avLst/>
          </a:prstGeom>
          <a:solidFill>
            <a:schemeClr val="bg1"/>
          </a:solidFill>
          <a:ln w="19050" cap="flat">
            <a:solidFill>
              <a:schemeClr val="accent1"/>
            </a:solidFill>
            <a:miter/>
          </a:ln>
          <a:effectLst>
            <a:outerShdw dist="317500" blurRad="381000" dir="2700000" sx="100000" sy="100000" kx="0" ky="0" algn="tl" rotWithShape="0">
              <a:schemeClr val="tx1">
                <a:alpha val="1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 rot="0" flipH="0" flipV="0">
            <a:off x="1015634" y="4032840"/>
            <a:ext cx="94997" cy="94997"/>
          </a:xfrm>
          <a:prstGeom prst="rect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 rot="0" flipH="0" flipV="0">
            <a:off x="11081368" y="4030961"/>
            <a:ext cx="94997" cy="94997"/>
          </a:xfrm>
          <a:prstGeom prst="rect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 rot="0" flipH="0" flipV="0">
            <a:off x="1015634" y="6104283"/>
            <a:ext cx="94997" cy="94997"/>
          </a:xfrm>
          <a:prstGeom prst="rect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 rot="0" flipH="0" flipV="0">
            <a:off x="11081368" y="6104283"/>
            <a:ext cx="94997" cy="94997"/>
          </a:xfrm>
          <a:prstGeom prst="rect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 rot="0" flipH="0" flipV="0">
            <a:off x="1202367" y="3935711"/>
            <a:ext cx="9243545" cy="6147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适合人群</a:t>
            </a: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 rot="0" flipH="0" flipV="0">
            <a:off x="1237100" y="4735334"/>
            <a:ext cx="9729462" cy="134734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适合年轻人和家庭出游，尤其是喜欢水上运动和冒险的游客，能尽情享受漂流带来的欢乐。
景区内设施完善，有更衣室、淋浴室等，为游客提供便利，确保游玩体验舒适。</a:t>
            </a:r>
            <a:endParaRPr kumimoji="1" lang="zh-CN" altLang="en-US"/>
          </a:p>
        </p:txBody>
      </p:sp>
      <p:sp>
        <p:nvSpPr>
          <p:cNvPr id="27" name="标题 1"/>
          <p:cNvSpPr txBox="1"/>
          <p:nvPr/>
        </p:nvSpPr>
        <p:spPr>
          <a:xfrm rot="0" flipH="0" flipV="1">
            <a:off x="1246562" y="4663773"/>
            <a:ext cx="9720000" cy="10800"/>
          </a:xfrm>
          <a:custGeom>
            <a:avLst/>
            <a:gdLst>
              <a:gd name="connsiteX0" fmla="*/ 4128594 w 4236594"/>
              <a:gd name="connsiteY0" fmla="*/ 10800 h 10800"/>
              <a:gd name="connsiteX1" fmla="*/ 4236594 w 4236594"/>
              <a:gd name="connsiteY1" fmla="*/ 10800 h 10800"/>
              <a:gd name="connsiteX2" fmla="*/ 4236594 w 4236594"/>
              <a:gd name="connsiteY2" fmla="*/ 0 h 10800"/>
              <a:gd name="connsiteX3" fmla="*/ 4128594 w 4236594"/>
              <a:gd name="connsiteY3" fmla="*/ 0 h 10800"/>
              <a:gd name="connsiteX4" fmla="*/ 0 w 4236594"/>
              <a:gd name="connsiteY4" fmla="*/ 10800 h 10800"/>
              <a:gd name="connsiteX5" fmla="*/ 4068000 w 4236594"/>
              <a:gd name="connsiteY5" fmla="*/ 10800 h 10800"/>
              <a:gd name="connsiteX6" fmla="*/ 4068000 w 4236594"/>
              <a:gd name="connsiteY6" fmla="*/ 0 h 10800"/>
              <a:gd name="connsiteX7" fmla="*/ 0 w 4236594"/>
              <a:gd name="connsiteY7" fmla="*/ 0 h 10800"/>
            </a:gdLst>
            <a:rect l="l" t="t" r="r" b="b"/>
            <a:pathLst>
              <a:path w="4236594" h="10800">
                <a:moveTo>
                  <a:pt x="4128594" y="10800"/>
                </a:moveTo>
                <a:lnTo>
                  <a:pt x="4236594" y="10800"/>
                </a:lnTo>
                <a:lnTo>
                  <a:pt x="4236594" y="0"/>
                </a:lnTo>
                <a:lnTo>
                  <a:pt x="4128594" y="0"/>
                </a:lnTo>
                <a:close/>
                <a:moveTo>
                  <a:pt x="0" y="10800"/>
                </a:moveTo>
                <a:lnTo>
                  <a:pt x="4068000" y="10800"/>
                </a:lnTo>
                <a:lnTo>
                  <a:pt x="406800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tx1">
                  <a:lumMod val="65000"/>
                  <a:lumOff val="35000"/>
                  <a:alpha val="0"/>
                </a:schemeClr>
              </a:gs>
              <a:gs pos="100000">
                <a:schemeClr val="tx1">
                  <a:lumMod val="50000"/>
                  <a:lumOff val="50000"/>
                  <a:alpha val="50000"/>
                </a:schemeClr>
              </a:gs>
            </a:gsLst>
            <a:path path="circle">
              <a:fillToRect b="100000" r="100000"/>
            </a:path>
            <a:tileRect t="-100000" l="-100000"/>
          </a:gradFill>
          <a:ln w="12700" cap="sq">
            <a:noFill/>
            <a:miter/>
          </a:ln>
          <a:effectLst>
            <a:outerShdw dist="317500" blurRad="444500" dir="5400000" sx="92000" sy="92000" kx="0" ky="0" algn="t" rotWithShape="0">
              <a:schemeClr val="accent1">
                <a:lumMod val="75000"/>
                <a:alpha val="43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8" name="标题 1"/>
          <p:cNvSpPr txBox="1"/>
          <p:nvPr/>
        </p:nvSpPr>
        <p:spPr>
          <a:xfrm rot="0" flipH="0" flipV="0">
            <a:off x="10600588" y="4169706"/>
            <a:ext cx="391254" cy="378631"/>
          </a:xfrm>
          <a:custGeom>
            <a:avLst/>
            <a:gdLst>
              <a:gd name="connsiteX0" fmla="*/ 695958 w 1660735"/>
              <a:gd name="connsiteY0" fmla="*/ 752512 h 1607157"/>
              <a:gd name="connsiteX1" fmla="*/ 376349 w 1660735"/>
              <a:gd name="connsiteY1" fmla="*/ 752512 h 1607157"/>
              <a:gd name="connsiteX2" fmla="*/ 110505 w 1660735"/>
              <a:gd name="connsiteY2" fmla="*/ 642007 h 1607157"/>
              <a:gd name="connsiteX3" fmla="*/ 0 w 1660735"/>
              <a:gd name="connsiteY3" fmla="*/ 376349 h 1607157"/>
              <a:gd name="connsiteX4" fmla="*/ 110505 w 1660735"/>
              <a:gd name="connsiteY4" fmla="*/ 110505 h 1607157"/>
              <a:gd name="connsiteX5" fmla="*/ 376349 w 1660735"/>
              <a:gd name="connsiteY5" fmla="*/ 0 h 1607157"/>
              <a:gd name="connsiteX6" fmla="*/ 642193 w 1660735"/>
              <a:gd name="connsiteY6" fmla="*/ 110505 h 1607157"/>
              <a:gd name="connsiteX7" fmla="*/ 752698 w 1660735"/>
              <a:gd name="connsiteY7" fmla="*/ 376349 h 1607157"/>
              <a:gd name="connsiteX8" fmla="*/ 752698 w 1660735"/>
              <a:gd name="connsiteY8" fmla="*/ 695958 h 1607157"/>
              <a:gd name="connsiteX9" fmla="*/ 695958 w 1660735"/>
              <a:gd name="connsiteY9" fmla="*/ 752512 h 1607157"/>
              <a:gd name="connsiteX10" fmla="*/ 376349 w 1660735"/>
              <a:gd name="connsiteY10" fmla="*/ 111621 h 1607157"/>
              <a:gd name="connsiteX11" fmla="*/ 111621 w 1660735"/>
              <a:gd name="connsiteY11" fmla="*/ 376349 h 1607157"/>
              <a:gd name="connsiteX12" fmla="*/ 376349 w 1660735"/>
              <a:gd name="connsiteY12" fmla="*/ 641077 h 1607157"/>
              <a:gd name="connsiteX13" fmla="*/ 641077 w 1660735"/>
              <a:gd name="connsiteY13" fmla="*/ 641077 h 1607157"/>
              <a:gd name="connsiteX14" fmla="*/ 641077 w 1660735"/>
              <a:gd name="connsiteY14" fmla="*/ 376349 h 1607157"/>
              <a:gd name="connsiteX15" fmla="*/ 376349 w 1660735"/>
              <a:gd name="connsiteY15" fmla="*/ 111621 h 1607157"/>
              <a:gd name="connsiteX16" fmla="*/ 1284201 w 1660735"/>
              <a:gd name="connsiteY16" fmla="*/ 752512 h 1607157"/>
              <a:gd name="connsiteX17" fmla="*/ 964592 w 1660735"/>
              <a:gd name="connsiteY17" fmla="*/ 752512 h 1607157"/>
              <a:gd name="connsiteX18" fmla="*/ 908038 w 1660735"/>
              <a:gd name="connsiteY18" fmla="*/ 695958 h 1607157"/>
              <a:gd name="connsiteX19" fmla="*/ 908038 w 1660735"/>
              <a:gd name="connsiteY19" fmla="*/ 376349 h 1607157"/>
              <a:gd name="connsiteX20" fmla="*/ 1018543 w 1660735"/>
              <a:gd name="connsiteY20" fmla="*/ 110505 h 1607157"/>
              <a:gd name="connsiteX21" fmla="*/ 1284387 w 1660735"/>
              <a:gd name="connsiteY21" fmla="*/ 0 h 1607157"/>
              <a:gd name="connsiteX22" fmla="*/ 1550231 w 1660735"/>
              <a:gd name="connsiteY22" fmla="*/ 110505 h 1607157"/>
              <a:gd name="connsiteX23" fmla="*/ 1660736 w 1660735"/>
              <a:gd name="connsiteY23" fmla="*/ 376349 h 1607157"/>
              <a:gd name="connsiteX24" fmla="*/ 1550231 w 1660735"/>
              <a:gd name="connsiteY24" fmla="*/ 642193 h 1607157"/>
              <a:gd name="connsiteX25" fmla="*/ 1284201 w 1660735"/>
              <a:gd name="connsiteY25" fmla="*/ 752512 h 1607157"/>
              <a:gd name="connsiteX26" fmla="*/ 1019659 w 1660735"/>
              <a:gd name="connsiteY26" fmla="*/ 640891 h 1607157"/>
              <a:gd name="connsiteX27" fmla="*/ 1284387 w 1660735"/>
              <a:gd name="connsiteY27" fmla="*/ 640891 h 1607157"/>
              <a:gd name="connsiteX28" fmla="*/ 1549115 w 1660735"/>
              <a:gd name="connsiteY28" fmla="*/ 376163 h 1607157"/>
              <a:gd name="connsiteX29" fmla="*/ 1284387 w 1660735"/>
              <a:gd name="connsiteY29" fmla="*/ 111435 h 1607157"/>
              <a:gd name="connsiteX30" fmla="*/ 1019659 w 1660735"/>
              <a:gd name="connsiteY30" fmla="*/ 376163 h 1607157"/>
              <a:gd name="connsiteX31" fmla="*/ 1019659 w 1660735"/>
              <a:gd name="connsiteY31" fmla="*/ 640891 h 1607157"/>
              <a:gd name="connsiteX32" fmla="*/ 376349 w 1660735"/>
              <a:gd name="connsiteY32" fmla="*/ 1607158 h 1607157"/>
              <a:gd name="connsiteX33" fmla="*/ 110505 w 1660735"/>
              <a:gd name="connsiteY33" fmla="*/ 1496653 h 1607157"/>
              <a:gd name="connsiteX34" fmla="*/ 0 w 1660735"/>
              <a:gd name="connsiteY34" fmla="*/ 1230809 h 1607157"/>
              <a:gd name="connsiteX35" fmla="*/ 110505 w 1660735"/>
              <a:gd name="connsiteY35" fmla="*/ 964964 h 1607157"/>
              <a:gd name="connsiteX36" fmla="*/ 376349 w 1660735"/>
              <a:gd name="connsiteY36" fmla="*/ 854459 h 1607157"/>
              <a:gd name="connsiteX37" fmla="*/ 695958 w 1660735"/>
              <a:gd name="connsiteY37" fmla="*/ 854459 h 1607157"/>
              <a:gd name="connsiteX38" fmla="*/ 752512 w 1660735"/>
              <a:gd name="connsiteY38" fmla="*/ 911014 h 1607157"/>
              <a:gd name="connsiteX39" fmla="*/ 752512 w 1660735"/>
              <a:gd name="connsiteY39" fmla="*/ 1230623 h 1607157"/>
              <a:gd name="connsiteX40" fmla="*/ 642007 w 1660735"/>
              <a:gd name="connsiteY40" fmla="*/ 1496467 h 1607157"/>
              <a:gd name="connsiteX41" fmla="*/ 376349 w 1660735"/>
              <a:gd name="connsiteY41" fmla="*/ 1607158 h 1607157"/>
              <a:gd name="connsiteX42" fmla="*/ 376349 w 1660735"/>
              <a:gd name="connsiteY42" fmla="*/ 966267 h 1607157"/>
              <a:gd name="connsiteX43" fmla="*/ 111621 w 1660735"/>
              <a:gd name="connsiteY43" fmla="*/ 1230809 h 1607157"/>
              <a:gd name="connsiteX44" fmla="*/ 376349 w 1660735"/>
              <a:gd name="connsiteY44" fmla="*/ 1495537 h 1607157"/>
              <a:gd name="connsiteX45" fmla="*/ 641077 w 1660735"/>
              <a:gd name="connsiteY45" fmla="*/ 1230809 h 1607157"/>
              <a:gd name="connsiteX46" fmla="*/ 641077 w 1660735"/>
              <a:gd name="connsiteY46" fmla="*/ 966267 h 1607157"/>
              <a:gd name="connsiteX47" fmla="*/ 376349 w 1660735"/>
              <a:gd name="connsiteY47" fmla="*/ 966267 h 1607157"/>
              <a:gd name="connsiteX48" fmla="*/ 1284201 w 1660735"/>
              <a:gd name="connsiteY48" fmla="*/ 1607158 h 1607157"/>
              <a:gd name="connsiteX49" fmla="*/ 1018357 w 1660735"/>
              <a:gd name="connsiteY49" fmla="*/ 1496653 h 1607157"/>
              <a:gd name="connsiteX50" fmla="*/ 907852 w 1660735"/>
              <a:gd name="connsiteY50" fmla="*/ 1230809 h 1607157"/>
              <a:gd name="connsiteX51" fmla="*/ 907852 w 1660735"/>
              <a:gd name="connsiteY51" fmla="*/ 911200 h 1607157"/>
              <a:gd name="connsiteX52" fmla="*/ 964406 w 1660735"/>
              <a:gd name="connsiteY52" fmla="*/ 854646 h 1607157"/>
              <a:gd name="connsiteX53" fmla="*/ 1284015 w 1660735"/>
              <a:gd name="connsiteY53" fmla="*/ 854646 h 1607157"/>
              <a:gd name="connsiteX54" fmla="*/ 1549859 w 1660735"/>
              <a:gd name="connsiteY54" fmla="*/ 965150 h 1607157"/>
              <a:gd name="connsiteX55" fmla="*/ 1660364 w 1660735"/>
              <a:gd name="connsiteY55" fmla="*/ 1230995 h 1607157"/>
              <a:gd name="connsiteX56" fmla="*/ 1550045 w 1660735"/>
              <a:gd name="connsiteY56" fmla="*/ 1496653 h 1607157"/>
              <a:gd name="connsiteX57" fmla="*/ 1284201 w 1660735"/>
              <a:gd name="connsiteY57" fmla="*/ 1607158 h 1607157"/>
              <a:gd name="connsiteX58" fmla="*/ 1019659 w 1660735"/>
              <a:gd name="connsiteY58" fmla="*/ 966267 h 1607157"/>
              <a:gd name="connsiteX59" fmla="*/ 1019659 w 1660735"/>
              <a:gd name="connsiteY59" fmla="*/ 1230995 h 1607157"/>
              <a:gd name="connsiteX60" fmla="*/ 1284387 w 1660735"/>
              <a:gd name="connsiteY60" fmla="*/ 1495723 h 1607157"/>
              <a:gd name="connsiteX61" fmla="*/ 1549115 w 1660735"/>
              <a:gd name="connsiteY61" fmla="*/ 1230995 h 1607157"/>
              <a:gd name="connsiteX62" fmla="*/ 1284387 w 1660735"/>
              <a:gd name="connsiteY62" fmla="*/ 966267 h 1607157"/>
              <a:gd name="connsiteX63" fmla="*/ 1019659 w 1660735"/>
              <a:gd name="connsiteY63" fmla="*/ 966267 h 1607157"/>
            </a:gdLst>
            <a:rect l="l" t="t" r="r" b="b"/>
            <a:pathLst>
              <a:path w="1660735" h="1607157">
                <a:moveTo>
                  <a:pt x="695958" y="752512"/>
                </a:moveTo>
                <a:lnTo>
                  <a:pt x="376349" y="752512"/>
                </a:lnTo>
                <a:cubicBezTo>
                  <a:pt x="276262" y="752512"/>
                  <a:pt x="181756" y="713259"/>
                  <a:pt x="110505" y="642007"/>
                </a:cubicBezTo>
                <a:cubicBezTo>
                  <a:pt x="39253" y="570756"/>
                  <a:pt x="0" y="476436"/>
                  <a:pt x="0" y="376349"/>
                </a:cubicBezTo>
                <a:cubicBezTo>
                  <a:pt x="0" y="276262"/>
                  <a:pt x="39253" y="181756"/>
                  <a:pt x="110505" y="110505"/>
                </a:cubicBezTo>
                <a:cubicBezTo>
                  <a:pt x="181756" y="39253"/>
                  <a:pt x="276076" y="0"/>
                  <a:pt x="376349" y="0"/>
                </a:cubicBezTo>
                <a:cubicBezTo>
                  <a:pt x="476436" y="0"/>
                  <a:pt x="570942" y="39253"/>
                  <a:pt x="642193" y="110505"/>
                </a:cubicBezTo>
                <a:cubicBezTo>
                  <a:pt x="713445" y="181756"/>
                  <a:pt x="752698" y="276076"/>
                  <a:pt x="752698" y="376349"/>
                </a:cubicBezTo>
                <a:lnTo>
                  <a:pt x="752698" y="695958"/>
                </a:lnTo>
                <a:cubicBezTo>
                  <a:pt x="752512" y="727211"/>
                  <a:pt x="727211" y="752512"/>
                  <a:pt x="695958" y="752512"/>
                </a:cubicBezTo>
                <a:close/>
                <a:moveTo>
                  <a:pt x="376349" y="111621"/>
                </a:moveTo>
                <a:cubicBezTo>
                  <a:pt x="230498" y="111621"/>
                  <a:pt x="111621" y="230312"/>
                  <a:pt x="111621" y="376349"/>
                </a:cubicBezTo>
                <a:cubicBezTo>
                  <a:pt x="111621" y="522201"/>
                  <a:pt x="230312" y="641077"/>
                  <a:pt x="376349" y="641077"/>
                </a:cubicBezTo>
                <a:lnTo>
                  <a:pt x="641077" y="641077"/>
                </a:lnTo>
                <a:lnTo>
                  <a:pt x="641077" y="376349"/>
                </a:lnTo>
                <a:cubicBezTo>
                  <a:pt x="640891" y="230312"/>
                  <a:pt x="522201" y="111621"/>
                  <a:pt x="376349" y="111621"/>
                </a:cubicBezTo>
                <a:close/>
                <a:moveTo>
                  <a:pt x="1284201" y="752512"/>
                </a:moveTo>
                <a:lnTo>
                  <a:pt x="964592" y="752512"/>
                </a:lnTo>
                <a:cubicBezTo>
                  <a:pt x="933338" y="752512"/>
                  <a:pt x="908038" y="727025"/>
                  <a:pt x="908038" y="695958"/>
                </a:cubicBezTo>
                <a:lnTo>
                  <a:pt x="908038" y="376349"/>
                </a:lnTo>
                <a:cubicBezTo>
                  <a:pt x="908038" y="276262"/>
                  <a:pt x="947291" y="181756"/>
                  <a:pt x="1018543" y="110505"/>
                </a:cubicBezTo>
                <a:cubicBezTo>
                  <a:pt x="1089794" y="39253"/>
                  <a:pt x="1184114" y="0"/>
                  <a:pt x="1284387" y="0"/>
                </a:cubicBezTo>
                <a:cubicBezTo>
                  <a:pt x="1384660" y="0"/>
                  <a:pt x="1478980" y="39253"/>
                  <a:pt x="1550231" y="110505"/>
                </a:cubicBezTo>
                <a:cubicBezTo>
                  <a:pt x="1621482" y="181756"/>
                  <a:pt x="1660736" y="276076"/>
                  <a:pt x="1660736" y="376349"/>
                </a:cubicBezTo>
                <a:cubicBezTo>
                  <a:pt x="1660736" y="476622"/>
                  <a:pt x="1621482" y="570942"/>
                  <a:pt x="1550231" y="642193"/>
                </a:cubicBezTo>
                <a:cubicBezTo>
                  <a:pt x="1478794" y="713259"/>
                  <a:pt x="1384288" y="752512"/>
                  <a:pt x="1284201" y="752512"/>
                </a:cubicBezTo>
                <a:close/>
                <a:moveTo>
                  <a:pt x="1019659" y="640891"/>
                </a:moveTo>
                <a:lnTo>
                  <a:pt x="1284387" y="640891"/>
                </a:lnTo>
                <a:cubicBezTo>
                  <a:pt x="1430238" y="640891"/>
                  <a:pt x="1549115" y="522201"/>
                  <a:pt x="1549115" y="376163"/>
                </a:cubicBezTo>
                <a:cubicBezTo>
                  <a:pt x="1549115" y="230312"/>
                  <a:pt x="1430424" y="111435"/>
                  <a:pt x="1284387" y="111435"/>
                </a:cubicBezTo>
                <a:cubicBezTo>
                  <a:pt x="1138349" y="111435"/>
                  <a:pt x="1019659" y="230125"/>
                  <a:pt x="1019659" y="376163"/>
                </a:cubicBezTo>
                <a:lnTo>
                  <a:pt x="1019659" y="640891"/>
                </a:lnTo>
                <a:close/>
                <a:moveTo>
                  <a:pt x="376349" y="1607158"/>
                </a:moveTo>
                <a:cubicBezTo>
                  <a:pt x="276262" y="1607158"/>
                  <a:pt x="181756" y="1567904"/>
                  <a:pt x="110505" y="1496653"/>
                </a:cubicBezTo>
                <a:cubicBezTo>
                  <a:pt x="39253" y="1425401"/>
                  <a:pt x="0" y="1330896"/>
                  <a:pt x="0" y="1230809"/>
                </a:cubicBezTo>
                <a:cubicBezTo>
                  <a:pt x="0" y="1130722"/>
                  <a:pt x="39253" y="1036216"/>
                  <a:pt x="110505" y="964964"/>
                </a:cubicBezTo>
                <a:cubicBezTo>
                  <a:pt x="181756" y="893713"/>
                  <a:pt x="276076" y="854459"/>
                  <a:pt x="376349" y="854459"/>
                </a:cubicBezTo>
                <a:lnTo>
                  <a:pt x="695958" y="854459"/>
                </a:lnTo>
                <a:cubicBezTo>
                  <a:pt x="727211" y="854459"/>
                  <a:pt x="752512" y="879760"/>
                  <a:pt x="752512" y="911014"/>
                </a:cubicBezTo>
                <a:lnTo>
                  <a:pt x="752512" y="1230623"/>
                </a:lnTo>
                <a:cubicBezTo>
                  <a:pt x="752512" y="1330709"/>
                  <a:pt x="713259" y="1425215"/>
                  <a:pt x="642007" y="1496467"/>
                </a:cubicBezTo>
                <a:cubicBezTo>
                  <a:pt x="570756" y="1567718"/>
                  <a:pt x="476436" y="1607158"/>
                  <a:pt x="376349" y="1607158"/>
                </a:cubicBezTo>
                <a:close/>
                <a:moveTo>
                  <a:pt x="376349" y="966267"/>
                </a:moveTo>
                <a:cubicBezTo>
                  <a:pt x="230312" y="966267"/>
                  <a:pt x="111621" y="1084957"/>
                  <a:pt x="111621" y="1230809"/>
                </a:cubicBezTo>
                <a:cubicBezTo>
                  <a:pt x="111621" y="1376660"/>
                  <a:pt x="230312" y="1495537"/>
                  <a:pt x="376349" y="1495537"/>
                </a:cubicBezTo>
                <a:cubicBezTo>
                  <a:pt x="522201" y="1495537"/>
                  <a:pt x="641077" y="1376846"/>
                  <a:pt x="641077" y="1230809"/>
                </a:cubicBezTo>
                <a:lnTo>
                  <a:pt x="641077" y="966267"/>
                </a:lnTo>
                <a:lnTo>
                  <a:pt x="376349" y="966267"/>
                </a:lnTo>
                <a:close/>
                <a:moveTo>
                  <a:pt x="1284201" y="1607158"/>
                </a:moveTo>
                <a:cubicBezTo>
                  <a:pt x="1184114" y="1607158"/>
                  <a:pt x="1089608" y="1567904"/>
                  <a:pt x="1018357" y="1496653"/>
                </a:cubicBezTo>
                <a:cubicBezTo>
                  <a:pt x="947105" y="1425401"/>
                  <a:pt x="907852" y="1331082"/>
                  <a:pt x="907852" y="1230809"/>
                </a:cubicBezTo>
                <a:lnTo>
                  <a:pt x="907852" y="911200"/>
                </a:lnTo>
                <a:cubicBezTo>
                  <a:pt x="907852" y="879946"/>
                  <a:pt x="933152" y="854646"/>
                  <a:pt x="964406" y="854646"/>
                </a:cubicBezTo>
                <a:lnTo>
                  <a:pt x="1284015" y="854646"/>
                </a:lnTo>
                <a:cubicBezTo>
                  <a:pt x="1384102" y="854646"/>
                  <a:pt x="1478607" y="893899"/>
                  <a:pt x="1549859" y="965150"/>
                </a:cubicBezTo>
                <a:cubicBezTo>
                  <a:pt x="1621110" y="1036402"/>
                  <a:pt x="1660364" y="1130722"/>
                  <a:pt x="1660364" y="1230995"/>
                </a:cubicBezTo>
                <a:cubicBezTo>
                  <a:pt x="1660364" y="1331268"/>
                  <a:pt x="1621296" y="1425401"/>
                  <a:pt x="1550045" y="1496653"/>
                </a:cubicBezTo>
                <a:cubicBezTo>
                  <a:pt x="1478794" y="1567904"/>
                  <a:pt x="1384288" y="1607158"/>
                  <a:pt x="1284201" y="1607158"/>
                </a:cubicBezTo>
                <a:close/>
                <a:moveTo>
                  <a:pt x="1019659" y="966267"/>
                </a:moveTo>
                <a:lnTo>
                  <a:pt x="1019659" y="1230995"/>
                </a:lnTo>
                <a:cubicBezTo>
                  <a:pt x="1019659" y="1376846"/>
                  <a:pt x="1138349" y="1495723"/>
                  <a:pt x="1284387" y="1495723"/>
                </a:cubicBezTo>
                <a:cubicBezTo>
                  <a:pt x="1430424" y="1495723"/>
                  <a:pt x="1549115" y="1377032"/>
                  <a:pt x="1549115" y="1230995"/>
                </a:cubicBezTo>
                <a:cubicBezTo>
                  <a:pt x="1549115" y="1084957"/>
                  <a:pt x="1430424" y="966267"/>
                  <a:pt x="1284387" y="966267"/>
                </a:cubicBezTo>
                <a:lnTo>
                  <a:pt x="1019659" y="966267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9" name="标题 1"/>
          <p:cNvSpPr txBox="1"/>
          <p:nvPr/>
        </p:nvSpPr>
        <p:spPr>
          <a:xfrm rot="0" flipH="0" flipV="0">
            <a:off x="660400" y="323990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乐谷银滩漂流</a:t>
            </a:r>
            <a:endParaRPr kumimoji="1" lang="zh-CN" altLang="en-US"/>
          </a:p>
        </p:txBody>
      </p:sp>
      <p:cxnSp>
        <p:nvCxnSpPr>
          <p:cNvPr id="30" name="标题 1"/>
          <p:cNvCxnSpPr/>
          <p:nvPr/>
        </p:nvCxnSpPr>
        <p:spPr>
          <a:xfrm rot="0" flipH="0" flipV="0">
            <a:off x="0" y="958850"/>
            <a:ext cx="12122150" cy="0"/>
          </a:xfrm>
          <a:prstGeom prst="line">
            <a:avLst/>
          </a:prstGeom>
          <a:noFill/>
          <a:ln w="28575" cap="sq">
            <a:solidFill>
              <a:schemeClr val="accent1"/>
            </a:solidFill>
            <a:miter/>
          </a:ln>
        </p:spPr>
      </p:cxnSp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741724" y="5303580"/>
            <a:ext cx="10814602" cy="787157"/>
          </a:xfrm>
          <a:prstGeom prst="trapezoid">
            <a:avLst>
              <a:gd name="adj" fmla="val 180569"/>
            </a:avLst>
          </a:prstGeom>
          <a:gradFill>
            <a:gsLst>
              <a:gs pos="11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alpha val="10000"/>
                </a:schemeClr>
              </a:gs>
            </a:gsLst>
            <a:lin ang="5400000" scaled="0"/>
          </a:gradFill>
          <a:ln w="12700" cap="sq">
            <a:gradFill>
              <a:gsLst>
                <a:gs pos="30000">
                  <a:schemeClr val="accent1">
                    <a:lumMod val="60000"/>
                    <a:lumOff val="40000"/>
                    <a:alpha val="0"/>
                  </a:schemeClr>
                </a:gs>
                <a:gs pos="100000">
                  <a:schemeClr val="accent1"/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0" flipV="0">
            <a:off x="1109870" y="5739122"/>
            <a:ext cx="9798911" cy="701465"/>
          </a:xfrm>
          <a:prstGeom prst="trapezoid">
            <a:avLst>
              <a:gd name="adj" fmla="val 144932"/>
            </a:avLst>
          </a:prstGeom>
          <a:gradFill>
            <a:gsLst>
              <a:gs pos="30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alpha val="10000"/>
                </a:schemeClr>
              </a:gs>
            </a:gsLst>
            <a:lin ang="5400000" scaled="0"/>
          </a:gradFill>
          <a:ln w="12700" cap="sq">
            <a:solidFill>
              <a:schemeClr val="accent1">
                <a:lumMod val="20000"/>
                <a:lumOff val="8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4555452" y="3248871"/>
            <a:ext cx="3081098" cy="347315"/>
          </a:xfrm>
          <a:prstGeom prst="trapezoid">
            <a:avLst>
              <a:gd name="adj" fmla="val 0"/>
            </a:avLst>
          </a:prstGeom>
          <a:gradFill>
            <a:gsLst>
              <a:gs pos="11000">
                <a:schemeClr val="accent1">
                  <a:alpha val="0"/>
                </a:schemeClr>
              </a:gs>
              <a:gs pos="100000">
                <a:schemeClr val="accent1">
                  <a:alpha val="15000"/>
                </a:schemeClr>
              </a:gs>
            </a:gsLst>
            <a:lin ang="5400000" scaled="0"/>
          </a:gradFill>
          <a:ln w="12700" cap="sq">
            <a:gradFill>
              <a:gsLst>
                <a:gs pos="3000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8365222" y="3248871"/>
            <a:ext cx="3081098" cy="347315"/>
          </a:xfrm>
          <a:prstGeom prst="trapezoid">
            <a:avLst>
              <a:gd name="adj" fmla="val 0"/>
            </a:avLst>
          </a:prstGeom>
          <a:gradFill>
            <a:gsLst>
              <a:gs pos="11000">
                <a:schemeClr val="accent1">
                  <a:alpha val="0"/>
                </a:schemeClr>
              </a:gs>
              <a:gs pos="100000">
                <a:schemeClr val="accent1">
                  <a:alpha val="15000"/>
                </a:schemeClr>
              </a:gs>
            </a:gsLst>
            <a:lin ang="5400000" scaled="0"/>
          </a:gradFill>
          <a:ln w="12700" cap="sq">
            <a:gradFill>
              <a:gsLst>
                <a:gs pos="3000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745681" y="3248871"/>
            <a:ext cx="3081098" cy="347315"/>
          </a:xfrm>
          <a:prstGeom prst="trapezoid">
            <a:avLst>
              <a:gd name="adj" fmla="val 0"/>
            </a:avLst>
          </a:prstGeom>
          <a:gradFill>
            <a:gsLst>
              <a:gs pos="11000">
                <a:schemeClr val="accent1">
                  <a:alpha val="0"/>
                </a:schemeClr>
              </a:gs>
              <a:gs pos="100000">
                <a:schemeClr val="accent1">
                  <a:alpha val="15000"/>
                </a:schemeClr>
              </a:gs>
            </a:gsLst>
            <a:lin ang="5400000" scaled="0"/>
          </a:gradFill>
          <a:ln w="12700" cap="sq">
            <a:gradFill>
              <a:gsLst>
                <a:gs pos="3000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2293621" y="2103082"/>
            <a:ext cx="2612559" cy="590617"/>
          </a:xfrm>
          <a:custGeom>
            <a:avLst/>
            <a:gdLst>
              <a:gd name="connsiteX0" fmla="*/ 3314700 w 3314700"/>
              <a:gd name="connsiteY0" fmla="*/ 0 h 504825"/>
              <a:gd name="connsiteX1" fmla="*/ 1543050 w 3314700"/>
              <a:gd name="connsiteY1" fmla="*/ 95250 h 504825"/>
              <a:gd name="connsiteX2" fmla="*/ 0 w 3314700"/>
              <a:gd name="connsiteY2" fmla="*/ 504825 h 504825"/>
            </a:gdLst>
            <a:rect l="l" t="t" r="r" b="b"/>
            <a:pathLst>
              <a:path w="3314700" h="504825">
                <a:moveTo>
                  <a:pt x="3314700" y="0"/>
                </a:moveTo>
                <a:cubicBezTo>
                  <a:pt x="2705100" y="5556"/>
                  <a:pt x="2095500" y="11113"/>
                  <a:pt x="1543050" y="95250"/>
                </a:cubicBezTo>
                <a:cubicBezTo>
                  <a:pt x="990600" y="179387"/>
                  <a:pt x="495300" y="342106"/>
                  <a:pt x="0" y="504825"/>
                </a:cubicBezTo>
              </a:path>
            </a:pathLst>
          </a:custGeom>
          <a:noFill/>
          <a:ln w="19050" cap="sq">
            <a:gradFill>
              <a:gsLst>
                <a:gs pos="0">
                  <a:schemeClr val="accent1">
                    <a:lumMod val="20000"/>
                    <a:lumOff val="80000"/>
                    <a:alpha val="40000"/>
                  </a:schemeClr>
                </a:gs>
                <a:gs pos="36000">
                  <a:schemeClr val="accent1"/>
                </a:gs>
              </a:gsLst>
              <a:lin ang="5400000" scaled="0"/>
            </a:gradFill>
            <a:miter/>
            <a:headEnd type="none" w="lg" len="lg"/>
            <a:tailEnd type="stealth" w="lg" len="lg"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5929061" y="2149318"/>
            <a:ext cx="166939" cy="590617"/>
          </a:xfrm>
          <a:custGeom>
            <a:avLst/>
            <a:gdLst>
              <a:gd name="connsiteX0" fmla="*/ 3314700 w 3314700"/>
              <a:gd name="connsiteY0" fmla="*/ 0 h 504825"/>
              <a:gd name="connsiteX1" fmla="*/ 1543050 w 3314700"/>
              <a:gd name="connsiteY1" fmla="*/ 95250 h 504825"/>
              <a:gd name="connsiteX2" fmla="*/ 0 w 3314700"/>
              <a:gd name="connsiteY2" fmla="*/ 504825 h 504825"/>
            </a:gdLst>
            <a:rect l="l" t="t" r="r" b="b"/>
            <a:pathLst>
              <a:path w="3314700" h="504825">
                <a:moveTo>
                  <a:pt x="3314700" y="0"/>
                </a:moveTo>
                <a:cubicBezTo>
                  <a:pt x="2705100" y="5556"/>
                  <a:pt x="2095500" y="11113"/>
                  <a:pt x="1543050" y="95250"/>
                </a:cubicBezTo>
                <a:cubicBezTo>
                  <a:pt x="990600" y="179387"/>
                  <a:pt x="495300" y="342106"/>
                  <a:pt x="0" y="504825"/>
                </a:cubicBezTo>
              </a:path>
            </a:pathLst>
          </a:custGeom>
          <a:noFill/>
          <a:ln w="19050" cap="sq">
            <a:gradFill>
              <a:gsLst>
                <a:gs pos="0">
                  <a:schemeClr val="accent1">
                    <a:lumMod val="20000"/>
                    <a:lumOff val="80000"/>
                    <a:alpha val="40000"/>
                  </a:schemeClr>
                </a:gs>
                <a:gs pos="63000">
                  <a:schemeClr val="accent1"/>
                </a:gs>
              </a:gsLst>
              <a:lin ang="5400000" scaled="0"/>
            </a:gradFill>
            <a:miter/>
            <a:headEnd type="none" w="lg" len="lg"/>
            <a:tailEnd type="stealth" w="lg" len="lg"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1" flipV="0">
            <a:off x="7509656" y="2103082"/>
            <a:ext cx="2388723" cy="590617"/>
          </a:xfrm>
          <a:custGeom>
            <a:avLst/>
            <a:gdLst>
              <a:gd name="connsiteX0" fmla="*/ 3314700 w 3314700"/>
              <a:gd name="connsiteY0" fmla="*/ 0 h 504825"/>
              <a:gd name="connsiteX1" fmla="*/ 1543050 w 3314700"/>
              <a:gd name="connsiteY1" fmla="*/ 95250 h 504825"/>
              <a:gd name="connsiteX2" fmla="*/ 0 w 3314700"/>
              <a:gd name="connsiteY2" fmla="*/ 504825 h 504825"/>
            </a:gdLst>
            <a:rect l="l" t="t" r="r" b="b"/>
            <a:pathLst>
              <a:path w="3314700" h="504825">
                <a:moveTo>
                  <a:pt x="3314700" y="0"/>
                </a:moveTo>
                <a:cubicBezTo>
                  <a:pt x="2705100" y="5556"/>
                  <a:pt x="2095500" y="11113"/>
                  <a:pt x="1543050" y="95250"/>
                </a:cubicBezTo>
                <a:cubicBezTo>
                  <a:pt x="990600" y="179387"/>
                  <a:pt x="495300" y="342106"/>
                  <a:pt x="0" y="504825"/>
                </a:cubicBezTo>
              </a:path>
            </a:pathLst>
          </a:custGeom>
          <a:noFill/>
          <a:ln w="19050" cap="sq">
            <a:gradFill>
              <a:gsLst>
                <a:gs pos="0">
                  <a:schemeClr val="accent1">
                    <a:lumMod val="20000"/>
                    <a:lumOff val="80000"/>
                    <a:alpha val="40000"/>
                  </a:schemeClr>
                </a:gs>
                <a:gs pos="36000">
                  <a:schemeClr val="accent1"/>
                </a:gs>
              </a:gsLst>
              <a:lin ang="5400000" scaled="0"/>
            </a:gradFill>
            <a:miter/>
            <a:headEnd type="none" w="lg" len="lg"/>
            <a:tailEnd type="stealth" w="lg" len="lg"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5236911" y="1230972"/>
            <a:ext cx="1718178" cy="83947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cap="sq">
            <a:noFill/>
            <a:prstDash val="solid"/>
          </a:ln>
          <a:effectLst>
            <a:outerShdw dist="0" blurRad="190500" dir="0" sx="102000" sy="102000" kx="0" ky="0" algn="ctr" rotWithShape="0">
              <a:schemeClr val="accent1">
                <a:alpha val="10000"/>
              </a:schemeClr>
            </a:outerShdw>
          </a:effectLst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830581" y="2712336"/>
            <a:ext cx="2911298" cy="76556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游乐项目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0" flipV="0">
            <a:off x="745681" y="3745961"/>
            <a:ext cx="3081098" cy="189155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游乐项目丰富多样，包含过山车、摩天轮、旋转木马等，适合亲子游玩，能让孩子尽情欢笑。
乐园内还有儿童游乐区，设有多种适合儿童的游乐设施，如小火车、碰碰车等，安全又有趣。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0" flipV="0">
            <a:off x="4640352" y="2712336"/>
            <a:ext cx="2911298" cy="76556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交通便利性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0" flipV="0">
            <a:off x="4555452" y="3745961"/>
            <a:ext cx="3081098" cy="189155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位于十渡景区核心区域，交通便利，自驾前往方便，景区内有停车场，停车方便。
公交车也能到达，但需换乘，建议提前查询公交路线和时刻表，合理安排行程。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0" flipH="0" flipV="0">
            <a:off x="8450122" y="2712336"/>
            <a:ext cx="2911298" cy="76556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适合人群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0" flipH="0" flipV="0">
            <a:off x="8365222" y="3745961"/>
            <a:ext cx="3081098" cy="189155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适合亲子家庭和年轻人，尤其是带孩子的家庭，孩子可以在乐园内尽情玩耍，享受欢乐时光。
乐园内设施先进，安全措施完善，让游客放心游玩，享受欢乐的亲子时光。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0" flipH="0" flipV="0">
            <a:off x="5830194" y="1416803"/>
            <a:ext cx="531612" cy="467809"/>
          </a:xfrm>
          <a:custGeom>
            <a:avLst/>
            <a:gdLst>
              <a:gd name="connsiteX0" fmla="*/ 1371696 w 1870330"/>
              <a:gd name="connsiteY0" fmla="*/ 1296270 h 1845296"/>
              <a:gd name="connsiteX1" fmla="*/ 1371696 w 1870330"/>
              <a:gd name="connsiteY1" fmla="*/ 1371136 h 1845296"/>
              <a:gd name="connsiteX2" fmla="*/ 1671448 w 1870330"/>
              <a:gd name="connsiteY2" fmla="*/ 1371136 h 1845296"/>
              <a:gd name="connsiteX3" fmla="*/ 1671448 w 1870330"/>
              <a:gd name="connsiteY3" fmla="*/ 1296270 h 1845296"/>
              <a:gd name="connsiteX4" fmla="*/ 1371696 w 1870330"/>
              <a:gd name="connsiteY4" fmla="*/ 996899 h 1845296"/>
              <a:gd name="connsiteX5" fmla="*/ 1371696 w 1870330"/>
              <a:gd name="connsiteY5" fmla="*/ 1071765 h 1845296"/>
              <a:gd name="connsiteX6" fmla="*/ 1671448 w 1870330"/>
              <a:gd name="connsiteY6" fmla="*/ 1071765 h 1845296"/>
              <a:gd name="connsiteX7" fmla="*/ 1671448 w 1870330"/>
              <a:gd name="connsiteY7" fmla="*/ 996899 h 1845296"/>
              <a:gd name="connsiteX8" fmla="*/ 1371696 w 1870330"/>
              <a:gd name="connsiteY8" fmla="*/ 747820 h 1845296"/>
              <a:gd name="connsiteX9" fmla="*/ 1371696 w 1870330"/>
              <a:gd name="connsiteY9" fmla="*/ 822401 h 1845296"/>
              <a:gd name="connsiteX10" fmla="*/ 1671448 w 1870330"/>
              <a:gd name="connsiteY10" fmla="*/ 822401 h 1845296"/>
              <a:gd name="connsiteX11" fmla="*/ 1671448 w 1870330"/>
              <a:gd name="connsiteY11" fmla="*/ 747820 h 1845296"/>
              <a:gd name="connsiteX12" fmla="*/ 1371696 w 1870330"/>
              <a:gd name="connsiteY12" fmla="*/ 473405 h 1845296"/>
              <a:gd name="connsiteX13" fmla="*/ 1371696 w 1870330"/>
              <a:gd name="connsiteY13" fmla="*/ 547986 h 1845296"/>
              <a:gd name="connsiteX14" fmla="*/ 1671448 w 1870330"/>
              <a:gd name="connsiteY14" fmla="*/ 547986 h 1845296"/>
              <a:gd name="connsiteX15" fmla="*/ 1671448 w 1870330"/>
              <a:gd name="connsiteY15" fmla="*/ 473405 h 1845296"/>
              <a:gd name="connsiteX16" fmla="*/ 1221963 w 1870330"/>
              <a:gd name="connsiteY16" fmla="*/ 224040 h 1845296"/>
              <a:gd name="connsiteX17" fmla="*/ 1794130 w 1870330"/>
              <a:gd name="connsiteY17" fmla="*/ 224040 h 1845296"/>
              <a:gd name="connsiteX18" fmla="*/ 1870330 w 1870330"/>
              <a:gd name="connsiteY18" fmla="*/ 298811 h 1845296"/>
              <a:gd name="connsiteX19" fmla="*/ 1870330 w 1870330"/>
              <a:gd name="connsiteY19" fmla="*/ 1570971 h 1845296"/>
              <a:gd name="connsiteX20" fmla="*/ 1794130 w 1870330"/>
              <a:gd name="connsiteY20" fmla="*/ 1645742 h 1845296"/>
              <a:gd name="connsiteX21" fmla="*/ 1221963 w 1870330"/>
              <a:gd name="connsiteY21" fmla="*/ 1645742 h 1845296"/>
              <a:gd name="connsiteX22" fmla="*/ 1221963 w 1870330"/>
              <a:gd name="connsiteY22" fmla="*/ 1383804 h 1845296"/>
              <a:gd name="connsiteX23" fmla="*/ 1298163 w 1870330"/>
              <a:gd name="connsiteY23" fmla="*/ 1383804 h 1845296"/>
              <a:gd name="connsiteX24" fmla="*/ 1298163 w 1870330"/>
              <a:gd name="connsiteY24" fmla="*/ 1309033 h 1845296"/>
              <a:gd name="connsiteX25" fmla="*/ 1221963 w 1870330"/>
              <a:gd name="connsiteY25" fmla="*/ 1309033 h 1845296"/>
              <a:gd name="connsiteX26" fmla="*/ 1221963 w 1870330"/>
              <a:gd name="connsiteY26" fmla="*/ 1084434 h 1845296"/>
              <a:gd name="connsiteX27" fmla="*/ 1298163 w 1870330"/>
              <a:gd name="connsiteY27" fmla="*/ 1084434 h 1845296"/>
              <a:gd name="connsiteX28" fmla="*/ 1298163 w 1870330"/>
              <a:gd name="connsiteY28" fmla="*/ 1009662 h 1845296"/>
              <a:gd name="connsiteX29" fmla="*/ 1221963 w 1870330"/>
              <a:gd name="connsiteY29" fmla="*/ 1009662 h 1845296"/>
              <a:gd name="connsiteX30" fmla="*/ 1221963 w 1870330"/>
              <a:gd name="connsiteY30" fmla="*/ 822496 h 1845296"/>
              <a:gd name="connsiteX31" fmla="*/ 1298163 w 1870330"/>
              <a:gd name="connsiteY31" fmla="*/ 822496 h 1845296"/>
              <a:gd name="connsiteX32" fmla="*/ 1298163 w 1870330"/>
              <a:gd name="connsiteY32" fmla="*/ 747725 h 1845296"/>
              <a:gd name="connsiteX33" fmla="*/ 1221963 w 1870330"/>
              <a:gd name="connsiteY33" fmla="*/ 747725 h 1845296"/>
              <a:gd name="connsiteX34" fmla="*/ 1221963 w 1870330"/>
              <a:gd name="connsiteY34" fmla="*/ 560654 h 1845296"/>
              <a:gd name="connsiteX35" fmla="*/ 1298163 w 1870330"/>
              <a:gd name="connsiteY35" fmla="*/ 560654 h 1845296"/>
              <a:gd name="connsiteX36" fmla="*/ 1298163 w 1870330"/>
              <a:gd name="connsiteY36" fmla="*/ 485883 h 1845296"/>
              <a:gd name="connsiteX37" fmla="*/ 1221963 w 1870330"/>
              <a:gd name="connsiteY37" fmla="*/ 485883 h 1845296"/>
              <a:gd name="connsiteX38" fmla="*/ 1054227 w 1870330"/>
              <a:gd name="connsiteY38" fmla="*/ 393 h 1845296"/>
              <a:gd name="connsiteX39" fmla="*/ 1054132 w 1870330"/>
              <a:gd name="connsiteY39" fmla="*/ 869 h 1845296"/>
              <a:gd name="connsiteX40" fmla="*/ 1083754 w 1870330"/>
              <a:gd name="connsiteY40" fmla="*/ 7727 h 1845296"/>
              <a:gd name="connsiteX41" fmla="*/ 1097470 w 1870330"/>
              <a:gd name="connsiteY41" fmla="*/ 36302 h 1845296"/>
              <a:gd name="connsiteX42" fmla="*/ 1097470 w 1870330"/>
              <a:gd name="connsiteY42" fmla="*/ 1808714 h 1845296"/>
              <a:gd name="connsiteX43" fmla="*/ 1083754 w 1870330"/>
              <a:gd name="connsiteY43" fmla="*/ 1837289 h 1845296"/>
              <a:gd name="connsiteX44" fmla="*/ 1060895 w 1870330"/>
              <a:gd name="connsiteY44" fmla="*/ 1845290 h 1845296"/>
              <a:gd name="connsiteX45" fmla="*/ 1053941 w 1870330"/>
              <a:gd name="connsiteY45" fmla="*/ 1844148 h 1845296"/>
              <a:gd name="connsiteX46" fmla="*/ 29623 w 1870330"/>
              <a:gd name="connsiteY46" fmla="*/ 1647932 h 1845296"/>
              <a:gd name="connsiteX47" fmla="*/ 0 w 1870330"/>
              <a:gd name="connsiteY47" fmla="*/ 1611071 h 1845296"/>
              <a:gd name="connsiteX48" fmla="*/ 0 w 1870330"/>
              <a:gd name="connsiteY48" fmla="*/ 233375 h 1845296"/>
              <a:gd name="connsiteX49" fmla="*/ 29813 w 1870330"/>
              <a:gd name="connsiteY49" fmla="*/ 196513 h 1845296"/>
            </a:gdLst>
            <a:rect l="l" t="t" r="r" b="b"/>
            <a:pathLst>
              <a:path w="1870330" h="1845296">
                <a:moveTo>
                  <a:pt x="1371696" y="1296270"/>
                </a:moveTo>
                <a:lnTo>
                  <a:pt x="1371696" y="1371136"/>
                </a:lnTo>
                <a:lnTo>
                  <a:pt x="1671448" y="1371136"/>
                </a:lnTo>
                <a:lnTo>
                  <a:pt x="1671448" y="1296270"/>
                </a:lnTo>
                <a:close/>
                <a:moveTo>
                  <a:pt x="1371696" y="996899"/>
                </a:moveTo>
                <a:lnTo>
                  <a:pt x="1371696" y="1071765"/>
                </a:lnTo>
                <a:lnTo>
                  <a:pt x="1671448" y="1071765"/>
                </a:lnTo>
                <a:lnTo>
                  <a:pt x="1671448" y="996899"/>
                </a:lnTo>
                <a:close/>
                <a:moveTo>
                  <a:pt x="1371696" y="747820"/>
                </a:moveTo>
                <a:lnTo>
                  <a:pt x="1371696" y="822401"/>
                </a:lnTo>
                <a:lnTo>
                  <a:pt x="1671448" y="822401"/>
                </a:lnTo>
                <a:lnTo>
                  <a:pt x="1671448" y="747820"/>
                </a:lnTo>
                <a:close/>
                <a:moveTo>
                  <a:pt x="1371696" y="473405"/>
                </a:moveTo>
                <a:lnTo>
                  <a:pt x="1371696" y="547986"/>
                </a:lnTo>
                <a:lnTo>
                  <a:pt x="1671448" y="547986"/>
                </a:lnTo>
                <a:lnTo>
                  <a:pt x="1671448" y="473405"/>
                </a:lnTo>
                <a:close/>
                <a:moveTo>
                  <a:pt x="1221963" y="224040"/>
                </a:moveTo>
                <a:lnTo>
                  <a:pt x="1794130" y="224040"/>
                </a:lnTo>
                <a:cubicBezTo>
                  <a:pt x="1835792" y="223723"/>
                  <a:pt x="1869863" y="257155"/>
                  <a:pt x="1870330" y="298811"/>
                </a:cubicBezTo>
                <a:lnTo>
                  <a:pt x="1870330" y="1570971"/>
                </a:lnTo>
                <a:cubicBezTo>
                  <a:pt x="1869863" y="1612623"/>
                  <a:pt x="1835792" y="1646056"/>
                  <a:pt x="1794130" y="1645742"/>
                </a:cubicBezTo>
                <a:lnTo>
                  <a:pt x="1221963" y="1645742"/>
                </a:lnTo>
                <a:lnTo>
                  <a:pt x="1221963" y="1383804"/>
                </a:lnTo>
                <a:lnTo>
                  <a:pt x="1298163" y="1383804"/>
                </a:lnTo>
                <a:lnTo>
                  <a:pt x="1298163" y="1309033"/>
                </a:lnTo>
                <a:lnTo>
                  <a:pt x="1221963" y="1309033"/>
                </a:lnTo>
                <a:lnTo>
                  <a:pt x="1221963" y="1084434"/>
                </a:lnTo>
                <a:lnTo>
                  <a:pt x="1298163" y="1084434"/>
                </a:lnTo>
                <a:lnTo>
                  <a:pt x="1298163" y="1009662"/>
                </a:lnTo>
                <a:lnTo>
                  <a:pt x="1221963" y="1009662"/>
                </a:lnTo>
                <a:lnTo>
                  <a:pt x="1221963" y="822496"/>
                </a:lnTo>
                <a:lnTo>
                  <a:pt x="1298163" y="822496"/>
                </a:lnTo>
                <a:lnTo>
                  <a:pt x="1298163" y="747725"/>
                </a:lnTo>
                <a:lnTo>
                  <a:pt x="1221963" y="747725"/>
                </a:lnTo>
                <a:lnTo>
                  <a:pt x="1221963" y="560654"/>
                </a:lnTo>
                <a:lnTo>
                  <a:pt x="1298163" y="560654"/>
                </a:lnTo>
                <a:lnTo>
                  <a:pt x="1298163" y="485883"/>
                </a:lnTo>
                <a:lnTo>
                  <a:pt x="1221963" y="485883"/>
                </a:lnTo>
                <a:close/>
                <a:moveTo>
                  <a:pt x="1054227" y="393"/>
                </a:moveTo>
                <a:lnTo>
                  <a:pt x="1054132" y="869"/>
                </a:lnTo>
                <a:cubicBezTo>
                  <a:pt x="1064533" y="-1498"/>
                  <a:pt x="1075449" y="1029"/>
                  <a:pt x="1083754" y="7727"/>
                </a:cubicBezTo>
                <a:cubicBezTo>
                  <a:pt x="1092260" y="14808"/>
                  <a:pt x="1097261" y="25237"/>
                  <a:pt x="1097470" y="36302"/>
                </a:cubicBezTo>
                <a:lnTo>
                  <a:pt x="1097470" y="1808714"/>
                </a:lnTo>
                <a:cubicBezTo>
                  <a:pt x="1097271" y="1819783"/>
                  <a:pt x="1092260" y="1830212"/>
                  <a:pt x="1083754" y="1837289"/>
                </a:cubicBezTo>
                <a:cubicBezTo>
                  <a:pt x="1077344" y="1842614"/>
                  <a:pt x="1069229" y="1845452"/>
                  <a:pt x="1060895" y="1845290"/>
                </a:cubicBezTo>
                <a:cubicBezTo>
                  <a:pt x="1058551" y="1845100"/>
                  <a:pt x="1056227" y="1844719"/>
                  <a:pt x="1053941" y="1844148"/>
                </a:cubicBezTo>
                <a:lnTo>
                  <a:pt x="29623" y="1647932"/>
                </a:lnTo>
                <a:cubicBezTo>
                  <a:pt x="12259" y="1644227"/>
                  <a:pt x="-124" y="1628825"/>
                  <a:pt x="0" y="1611071"/>
                </a:cubicBezTo>
                <a:lnTo>
                  <a:pt x="0" y="233375"/>
                </a:lnTo>
                <a:cubicBezTo>
                  <a:pt x="-105" y="215558"/>
                  <a:pt x="12373" y="200139"/>
                  <a:pt x="29813" y="196513"/>
                </a:cubicBezTo>
                <a:close/>
              </a:path>
            </a:pathLst>
          </a:custGeom>
          <a:solidFill>
            <a:schemeClr val="accent1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18" name="标题 1"/>
          <p:cNvCxnSpPr/>
          <p:nvPr/>
        </p:nvCxnSpPr>
        <p:spPr>
          <a:xfrm rot="0" flipH="1" flipV="0">
            <a:off x="257354" y="5389271"/>
            <a:ext cx="1530310" cy="701465"/>
          </a:xfrm>
          <a:prstGeom prst="line">
            <a:avLst/>
          </a:prstGeom>
          <a:noFill/>
          <a:ln w="15875" cap="rnd"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>
                    <a:lumMod val="60000"/>
                    <a:lumOff val="40000"/>
                    <a:alpha val="100000"/>
                  </a:schemeClr>
                </a:gs>
              </a:gsLst>
              <a:lin ang="5400000" scaled="0"/>
            </a:gradFill>
            <a:miter/>
          </a:ln>
        </p:spPr>
      </p:cxnSp>
      <p:cxnSp>
        <p:nvCxnSpPr>
          <p:cNvPr id="19" name="标题 1"/>
          <p:cNvCxnSpPr/>
          <p:nvPr/>
        </p:nvCxnSpPr>
        <p:spPr>
          <a:xfrm rot="0" flipH="0" flipV="0">
            <a:off x="10510386" y="5389271"/>
            <a:ext cx="1530310" cy="701465"/>
          </a:xfrm>
          <a:prstGeom prst="line">
            <a:avLst/>
          </a:prstGeom>
          <a:noFill/>
          <a:ln w="15875" cap="rnd"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>
                    <a:lumMod val="60000"/>
                    <a:lumOff val="40000"/>
                    <a:alpha val="100000"/>
                  </a:schemeClr>
                </a:gs>
              </a:gsLst>
              <a:lin ang="5400000" scaled="0"/>
            </a:gradFill>
            <a:miter/>
          </a:ln>
        </p:spPr>
      </p:cxnSp>
      <p:sp>
        <p:nvSpPr>
          <p:cNvPr id="20" name="标题 1"/>
          <p:cNvSpPr txBox="1"/>
          <p:nvPr/>
        </p:nvSpPr>
        <p:spPr>
          <a:xfrm rot="0" flipH="0" flipV="0">
            <a:off x="660400" y="323990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拒马乐园</a:t>
            </a:r>
            <a:endParaRPr kumimoji="1" lang="zh-CN" altLang="en-US"/>
          </a:p>
        </p:txBody>
      </p:sp>
      <p:cxnSp>
        <p:nvCxnSpPr>
          <p:cNvPr id="21" name="标题 1"/>
          <p:cNvCxnSpPr/>
          <p:nvPr/>
        </p:nvCxnSpPr>
        <p:spPr>
          <a:xfrm rot="0" flipH="0" flipV="0">
            <a:off x="0" y="958850"/>
            <a:ext cx="12122150" cy="0"/>
          </a:xfrm>
          <a:prstGeom prst="line">
            <a:avLst/>
          </a:prstGeom>
          <a:noFill/>
          <a:ln w="28575" cap="sq">
            <a:solidFill>
              <a:schemeClr val="accent1"/>
            </a:solidFill>
            <a:miter/>
          </a:ln>
        </p:spPr>
      </p:cxnSp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513651" y="1870613"/>
            <a:ext cx="3420000" cy="3420000"/>
          </a:xfrm>
          <a:prstGeom prst="roundRect">
            <a:avLst>
              <a:gd name="adj" fmla="val 5969"/>
            </a:avLst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0" flipV="0">
            <a:off x="783651" y="2779901"/>
            <a:ext cx="2880000" cy="202497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595959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地质景观独特，孤峰耸立，溶洞奇特，具有较高的观赏价值，适合喜欢自然景观的游客。
景区内步道平坦，适合全家出游，老人和孩子也能轻松游览，感受大自然的神奇魅力。</a:t>
            </a: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783651" y="2096062"/>
            <a:ext cx="2880000" cy="61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地质景观</a:t>
            </a: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1936631" y="4989785"/>
            <a:ext cx="574040" cy="574040"/>
          </a:xfrm>
          <a:prstGeom prst="ellipse">
            <a:avLst/>
          </a:prstGeom>
          <a:solidFill>
            <a:schemeClr val="accent1"/>
          </a:solidFill>
          <a:ln w="254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1936631" y="5122918"/>
            <a:ext cx="574040" cy="307777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01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1" flipV="1">
            <a:off x="3901847" y="1700575"/>
            <a:ext cx="162663" cy="162663"/>
          </a:xfrm>
          <a:prstGeom prst="teardrop">
            <a:avLst/>
          </a:prstGeom>
          <a:solidFill>
            <a:schemeClr val="accent1">
              <a:lumMod val="40000"/>
              <a:lumOff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4353976" y="1870613"/>
            <a:ext cx="3420000" cy="3420000"/>
          </a:xfrm>
          <a:prstGeom prst="roundRect">
            <a:avLst>
              <a:gd name="adj" fmla="val 5969"/>
            </a:avLst>
          </a:prstGeom>
          <a:solidFill>
            <a:schemeClr val="bg1"/>
          </a:solidFill>
          <a:ln w="12700" cap="sq">
            <a:solidFill>
              <a:schemeClr val="accent2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4623977" y="2779901"/>
            <a:ext cx="2880000" cy="202497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595959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位于十渡景区内，交通便利，自驾前往方便快捷，景区内有停车场，停车方便。
公交车也能到达，但需换乘，建议提前查询公交路线和时刻表，合理安排行程。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4623977" y="2096062"/>
            <a:ext cx="2880000" cy="61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交通便利性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5776957" y="4989785"/>
            <a:ext cx="574040" cy="574040"/>
          </a:xfrm>
          <a:prstGeom prst="ellipse">
            <a:avLst/>
          </a:prstGeom>
          <a:solidFill>
            <a:schemeClr val="accent2"/>
          </a:solidFill>
          <a:ln w="254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0" flipV="0">
            <a:off x="5776957" y="5122918"/>
            <a:ext cx="574040" cy="307777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02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1" flipV="1">
            <a:off x="7742173" y="1700575"/>
            <a:ext cx="162663" cy="162663"/>
          </a:xfrm>
          <a:prstGeom prst="teardrop">
            <a:avLst/>
          </a:prstGeom>
          <a:solidFill>
            <a:schemeClr val="accent2">
              <a:lumMod val="40000"/>
              <a:lumOff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0" flipV="0">
            <a:off x="8194302" y="1870613"/>
            <a:ext cx="3420000" cy="3420000"/>
          </a:xfrm>
          <a:prstGeom prst="roundRect">
            <a:avLst>
              <a:gd name="adj" fmla="val 6201"/>
            </a:avLst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0" flipH="0" flipV="0">
            <a:off x="8464301" y="2779901"/>
            <a:ext cx="2880000" cy="202497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595959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适合全家出游，尤其是老人和孩子，景区内景观优美，步道平坦，可轻松游览，享受自然美景。
景区内还有休息区和餐饮区，为游客提供便利，确保游玩过程舒适。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0" flipH="0" flipV="0">
            <a:off x="8464301" y="2096062"/>
            <a:ext cx="2880000" cy="61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适合人群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0" flipH="0" flipV="0">
            <a:off x="9617281" y="4989785"/>
            <a:ext cx="574040" cy="574040"/>
          </a:xfrm>
          <a:prstGeom prst="ellipse">
            <a:avLst/>
          </a:prstGeom>
          <a:solidFill>
            <a:schemeClr val="accent1"/>
          </a:solidFill>
          <a:ln w="254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0" flipH="0" flipV="0">
            <a:off x="9617281" y="5122918"/>
            <a:ext cx="574040" cy="307777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03</a:t>
            </a: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rot="0" flipH="1" flipV="1">
            <a:off x="11582497" y="1700575"/>
            <a:ext cx="162663" cy="162663"/>
          </a:xfrm>
          <a:prstGeom prst="teardrop">
            <a:avLst/>
          </a:prstGeom>
          <a:solidFill>
            <a:schemeClr val="accent1">
              <a:lumMod val="40000"/>
              <a:lumOff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 rot="0" flipH="0" flipV="0">
            <a:off x="660400" y="323990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孤山寨</a:t>
            </a:r>
            <a:endParaRPr kumimoji="1" lang="zh-CN" altLang="en-US"/>
          </a:p>
        </p:txBody>
      </p:sp>
      <p:cxnSp>
        <p:nvCxnSpPr>
          <p:cNvPr id="21" name="标题 1"/>
          <p:cNvCxnSpPr/>
          <p:nvPr/>
        </p:nvCxnSpPr>
        <p:spPr>
          <a:xfrm rot="0" flipH="0" flipV="0">
            <a:off x="0" y="958850"/>
            <a:ext cx="12122150" cy="0"/>
          </a:xfrm>
          <a:prstGeom prst="line">
            <a:avLst/>
          </a:prstGeom>
          <a:noFill/>
          <a:ln w="28575" cap="sq">
            <a:solidFill>
              <a:schemeClr val="accent1"/>
            </a:solidFill>
            <a:miter/>
          </a:ln>
        </p:spPr>
      </p:cxnSp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673100" y="2254176"/>
            <a:ext cx="3166575" cy="3304607"/>
          </a:xfrm>
          <a:custGeom>
            <a:avLst/>
            <a:gdLst>
              <a:gd name="connsiteX0" fmla="*/ 1976659 w 2642041"/>
              <a:gd name="connsiteY0" fmla="*/ 2197272 h 2197271"/>
              <a:gd name="connsiteX1" fmla="*/ 170997 w 2642041"/>
              <a:gd name="connsiteY1" fmla="*/ 1200525 h 2197271"/>
              <a:gd name="connsiteX2" fmla="*/ 0 w 2642041"/>
              <a:gd name="connsiteY2" fmla="*/ 90372 h 2197271"/>
              <a:gd name="connsiteX3" fmla="*/ 2642042 w 2642041"/>
              <a:gd name="connsiteY3" fmla="*/ 0 h 2197271"/>
              <a:gd name="connsiteX4" fmla="*/ 1976659 w 2642041"/>
              <a:gd name="connsiteY4" fmla="*/ 2197272 h 2197271"/>
            </a:gdLst>
            <a:rect l="l" t="t" r="r" b="b"/>
            <a:pathLst>
              <a:path w="2642041" h="2197271">
                <a:moveTo>
                  <a:pt x="1976659" y="2197272"/>
                </a:moveTo>
                <a:lnTo>
                  <a:pt x="170997" y="1200525"/>
                </a:lnTo>
                <a:lnTo>
                  <a:pt x="0" y="90372"/>
                </a:lnTo>
                <a:lnTo>
                  <a:pt x="2642042" y="0"/>
                </a:lnTo>
                <a:lnTo>
                  <a:pt x="1976659" y="2197272"/>
                </a:lnTo>
                <a:close/>
              </a:path>
            </a:pathLst>
          </a:custGeom>
          <a:noFill/>
          <a:ln w="8856" cap="flat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0" flipV="0">
            <a:off x="688789" y="2805332"/>
            <a:ext cx="3135197" cy="2348231"/>
          </a:xfrm>
          <a:custGeom>
            <a:avLst/>
            <a:gdLst>
              <a:gd name="connsiteX0" fmla="*/ 0 w 2470158"/>
              <a:gd name="connsiteY0" fmla="*/ 0 h 1476070"/>
              <a:gd name="connsiteX1" fmla="*/ 2470159 w 2470158"/>
              <a:gd name="connsiteY1" fmla="*/ 0 h 1476070"/>
              <a:gd name="connsiteX2" fmla="*/ 2470159 w 2470158"/>
              <a:gd name="connsiteY2" fmla="*/ 1476070 h 1476070"/>
              <a:gd name="connsiteX3" fmla="*/ 0 w 2470158"/>
              <a:gd name="connsiteY3" fmla="*/ 1476070 h 1476070"/>
            </a:gdLst>
            <a:rect l="l" t="t" r="r" b="b"/>
            <a:pathLst>
              <a:path w="2470158" h="1476070">
                <a:moveTo>
                  <a:pt x="0" y="0"/>
                </a:moveTo>
                <a:lnTo>
                  <a:pt x="2470159" y="0"/>
                </a:lnTo>
                <a:lnTo>
                  <a:pt x="2470159" y="1476070"/>
                </a:lnTo>
                <a:lnTo>
                  <a:pt x="0" y="1476070"/>
                </a:lnTo>
                <a:close/>
              </a:path>
            </a:pathLst>
          </a:custGeom>
          <a:solidFill>
            <a:schemeClr val="accent1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4654088" y="2124624"/>
            <a:ext cx="2871125" cy="3434159"/>
          </a:xfrm>
          <a:custGeom>
            <a:avLst/>
            <a:gdLst>
              <a:gd name="connsiteX0" fmla="*/ 2481677 w 2481676"/>
              <a:gd name="connsiteY0" fmla="*/ 1938561 h 2179551"/>
              <a:gd name="connsiteX1" fmla="*/ 24808 w 2481676"/>
              <a:gd name="connsiteY1" fmla="*/ 2179552 h 2179551"/>
              <a:gd name="connsiteX2" fmla="*/ 0 w 2481676"/>
              <a:gd name="connsiteY2" fmla="*/ 0 h 2179551"/>
              <a:gd name="connsiteX3" fmla="*/ 2238028 w 2481676"/>
              <a:gd name="connsiteY3" fmla="*/ 376549 h 2179551"/>
              <a:gd name="connsiteX4" fmla="*/ 2481677 w 2481676"/>
              <a:gd name="connsiteY4" fmla="*/ 1938561 h 2179551"/>
            </a:gdLst>
            <a:rect l="l" t="t" r="r" b="b"/>
            <a:pathLst>
              <a:path w="2481676" h="2179551">
                <a:moveTo>
                  <a:pt x="2481677" y="1938561"/>
                </a:moveTo>
                <a:lnTo>
                  <a:pt x="24808" y="2179552"/>
                </a:lnTo>
                <a:lnTo>
                  <a:pt x="0" y="0"/>
                </a:lnTo>
                <a:lnTo>
                  <a:pt x="2238028" y="376549"/>
                </a:lnTo>
                <a:lnTo>
                  <a:pt x="2481677" y="1938561"/>
                </a:lnTo>
                <a:close/>
              </a:path>
            </a:pathLst>
          </a:custGeom>
          <a:noFill/>
          <a:ln w="8856" cap="flat">
            <a:solidFill>
              <a:schemeClr val="accent2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4609365" y="2805332"/>
            <a:ext cx="2960568" cy="2348231"/>
          </a:xfrm>
          <a:custGeom>
            <a:avLst/>
            <a:gdLst>
              <a:gd name="connsiteX0" fmla="*/ 0 w 2470158"/>
              <a:gd name="connsiteY0" fmla="*/ 0 h 1476070"/>
              <a:gd name="connsiteX1" fmla="*/ 2470159 w 2470158"/>
              <a:gd name="connsiteY1" fmla="*/ 0 h 1476070"/>
              <a:gd name="connsiteX2" fmla="*/ 2470159 w 2470158"/>
              <a:gd name="connsiteY2" fmla="*/ 1476070 h 1476070"/>
              <a:gd name="connsiteX3" fmla="*/ 0 w 2470158"/>
              <a:gd name="connsiteY3" fmla="*/ 1476070 h 1476070"/>
            </a:gdLst>
            <a:rect l="l" t="t" r="r" b="b"/>
            <a:pathLst>
              <a:path w="2470158" h="1476070">
                <a:moveTo>
                  <a:pt x="0" y="0"/>
                </a:moveTo>
                <a:lnTo>
                  <a:pt x="2470159" y="0"/>
                </a:lnTo>
                <a:lnTo>
                  <a:pt x="2470159" y="1476070"/>
                </a:lnTo>
                <a:lnTo>
                  <a:pt x="0" y="1476070"/>
                </a:lnTo>
                <a:close/>
              </a:path>
            </a:pathLst>
          </a:custGeom>
          <a:solidFill>
            <a:schemeClr val="accent2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8339623" y="2254176"/>
            <a:ext cx="3166577" cy="3304607"/>
          </a:xfrm>
          <a:custGeom>
            <a:avLst/>
            <a:gdLst>
              <a:gd name="connsiteX0" fmla="*/ 0 w 2642042"/>
              <a:gd name="connsiteY0" fmla="*/ 0 h 2197271"/>
              <a:gd name="connsiteX1" fmla="*/ 2642042 w 2642042"/>
              <a:gd name="connsiteY1" fmla="*/ 90372 h 2197271"/>
              <a:gd name="connsiteX2" fmla="*/ 2470159 w 2642042"/>
              <a:gd name="connsiteY2" fmla="*/ 1201411 h 2197271"/>
              <a:gd name="connsiteX3" fmla="*/ 665384 w 2642042"/>
              <a:gd name="connsiteY3" fmla="*/ 2197272 h 2197271"/>
              <a:gd name="connsiteX4" fmla="*/ 0 w 2642042"/>
              <a:gd name="connsiteY4" fmla="*/ 0 h 2197271"/>
            </a:gdLst>
            <a:rect l="l" t="t" r="r" b="b"/>
            <a:pathLst>
              <a:path w="2642042" h="2197271">
                <a:moveTo>
                  <a:pt x="0" y="0"/>
                </a:moveTo>
                <a:lnTo>
                  <a:pt x="2642042" y="90372"/>
                </a:lnTo>
                <a:lnTo>
                  <a:pt x="2470159" y="1201411"/>
                </a:lnTo>
                <a:lnTo>
                  <a:pt x="665384" y="2197272"/>
                </a:lnTo>
                <a:lnTo>
                  <a:pt x="0" y="0"/>
                </a:lnTo>
                <a:close/>
              </a:path>
            </a:pathLst>
          </a:custGeom>
          <a:noFill/>
          <a:ln w="8856" cap="flat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8355313" y="2805332"/>
            <a:ext cx="3135197" cy="2348231"/>
          </a:xfrm>
          <a:custGeom>
            <a:avLst/>
            <a:gdLst>
              <a:gd name="connsiteX0" fmla="*/ 0 w 2470158"/>
              <a:gd name="connsiteY0" fmla="*/ 0 h 1476070"/>
              <a:gd name="connsiteX1" fmla="*/ 2470158 w 2470158"/>
              <a:gd name="connsiteY1" fmla="*/ 0 h 1476070"/>
              <a:gd name="connsiteX2" fmla="*/ 2470158 w 2470158"/>
              <a:gd name="connsiteY2" fmla="*/ 1476070 h 1476070"/>
              <a:gd name="connsiteX3" fmla="*/ 0 w 2470158"/>
              <a:gd name="connsiteY3" fmla="*/ 1476070 h 1476070"/>
            </a:gdLst>
            <a:rect l="l" t="t" r="r" b="b"/>
            <a:pathLst>
              <a:path w="2470158" h="1476070">
                <a:moveTo>
                  <a:pt x="0" y="0"/>
                </a:moveTo>
                <a:lnTo>
                  <a:pt x="2470158" y="0"/>
                </a:lnTo>
                <a:lnTo>
                  <a:pt x="2470158" y="1476070"/>
                </a:lnTo>
                <a:lnTo>
                  <a:pt x="0" y="1476070"/>
                </a:lnTo>
                <a:close/>
              </a:path>
            </a:pathLst>
          </a:custGeom>
          <a:solidFill>
            <a:schemeClr val="accent1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1795525" y="1705617"/>
            <a:ext cx="921726" cy="921726"/>
          </a:xfrm>
          <a:custGeom>
            <a:avLst/>
            <a:gdLst>
              <a:gd name="connsiteX0" fmla="*/ 769045 w 769045"/>
              <a:gd name="connsiteY0" fmla="*/ 384523 h 769045"/>
              <a:gd name="connsiteX1" fmla="*/ 384523 w 769045"/>
              <a:gd name="connsiteY1" fmla="*/ 769045 h 769045"/>
              <a:gd name="connsiteX2" fmla="*/ 0 w 769045"/>
              <a:gd name="connsiteY2" fmla="*/ 384523 h 769045"/>
              <a:gd name="connsiteX3" fmla="*/ 384523 w 769045"/>
              <a:gd name="connsiteY3" fmla="*/ 0 h 769045"/>
              <a:gd name="connsiteX4" fmla="*/ 769045 w 769045"/>
              <a:gd name="connsiteY4" fmla="*/ 384523 h 769045"/>
            </a:gdLst>
            <a:rect l="l" t="t" r="r" b="b"/>
            <a:pathLst>
              <a:path w="769045" h="769045">
                <a:moveTo>
                  <a:pt x="769045" y="384523"/>
                </a:moveTo>
                <a:cubicBezTo>
                  <a:pt x="769045" y="596888"/>
                  <a:pt x="596889" y="769045"/>
                  <a:pt x="384523" y="769045"/>
                </a:cubicBezTo>
                <a:cubicBezTo>
                  <a:pt x="172157" y="769045"/>
                  <a:pt x="0" y="596888"/>
                  <a:pt x="0" y="384523"/>
                </a:cubicBezTo>
                <a:cubicBezTo>
                  <a:pt x="0" y="172157"/>
                  <a:pt x="172157" y="0"/>
                  <a:pt x="384523" y="0"/>
                </a:cubicBezTo>
                <a:cubicBezTo>
                  <a:pt x="596889" y="0"/>
                  <a:pt x="769045" y="172157"/>
                  <a:pt x="769045" y="384523"/>
                </a:cubicBezTo>
                <a:close/>
              </a:path>
            </a:pathLst>
          </a:custGeom>
          <a:solidFill>
            <a:schemeClr val="accent1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5628787" y="1705617"/>
            <a:ext cx="921726" cy="921726"/>
          </a:xfrm>
          <a:custGeom>
            <a:avLst/>
            <a:gdLst>
              <a:gd name="connsiteX0" fmla="*/ 769045 w 769045"/>
              <a:gd name="connsiteY0" fmla="*/ 384523 h 769045"/>
              <a:gd name="connsiteX1" fmla="*/ 384522 w 769045"/>
              <a:gd name="connsiteY1" fmla="*/ 769045 h 769045"/>
              <a:gd name="connsiteX2" fmla="*/ 0 w 769045"/>
              <a:gd name="connsiteY2" fmla="*/ 384523 h 769045"/>
              <a:gd name="connsiteX3" fmla="*/ 384522 w 769045"/>
              <a:gd name="connsiteY3" fmla="*/ 0 h 769045"/>
              <a:gd name="connsiteX4" fmla="*/ 769045 w 769045"/>
              <a:gd name="connsiteY4" fmla="*/ 384523 h 769045"/>
            </a:gdLst>
            <a:rect l="l" t="t" r="r" b="b"/>
            <a:pathLst>
              <a:path w="769045" h="769045">
                <a:moveTo>
                  <a:pt x="769045" y="384523"/>
                </a:moveTo>
                <a:cubicBezTo>
                  <a:pt x="769045" y="596888"/>
                  <a:pt x="596888" y="769045"/>
                  <a:pt x="384522" y="769045"/>
                </a:cubicBezTo>
                <a:cubicBezTo>
                  <a:pt x="172157" y="769045"/>
                  <a:pt x="0" y="596888"/>
                  <a:pt x="0" y="384523"/>
                </a:cubicBezTo>
                <a:cubicBezTo>
                  <a:pt x="0" y="172157"/>
                  <a:pt x="172157" y="0"/>
                  <a:pt x="384522" y="0"/>
                </a:cubicBezTo>
                <a:cubicBezTo>
                  <a:pt x="596888" y="0"/>
                  <a:pt x="769045" y="172157"/>
                  <a:pt x="769045" y="384523"/>
                </a:cubicBezTo>
                <a:close/>
              </a:path>
            </a:pathLst>
          </a:custGeom>
          <a:solidFill>
            <a:schemeClr val="accent2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9462049" y="1705617"/>
            <a:ext cx="921726" cy="921726"/>
          </a:xfrm>
          <a:custGeom>
            <a:avLst/>
            <a:gdLst>
              <a:gd name="connsiteX0" fmla="*/ 769045 w 769045"/>
              <a:gd name="connsiteY0" fmla="*/ 384523 h 769045"/>
              <a:gd name="connsiteX1" fmla="*/ 384523 w 769045"/>
              <a:gd name="connsiteY1" fmla="*/ 769045 h 769045"/>
              <a:gd name="connsiteX2" fmla="*/ 1 w 769045"/>
              <a:gd name="connsiteY2" fmla="*/ 384523 h 769045"/>
              <a:gd name="connsiteX3" fmla="*/ 384523 w 769045"/>
              <a:gd name="connsiteY3" fmla="*/ 0 h 769045"/>
              <a:gd name="connsiteX4" fmla="*/ 769045 w 769045"/>
              <a:gd name="connsiteY4" fmla="*/ 384523 h 769045"/>
            </a:gdLst>
            <a:rect l="l" t="t" r="r" b="b"/>
            <a:pathLst>
              <a:path w="769045" h="769045">
                <a:moveTo>
                  <a:pt x="769045" y="384523"/>
                </a:moveTo>
                <a:cubicBezTo>
                  <a:pt x="769045" y="596888"/>
                  <a:pt x="596888" y="769045"/>
                  <a:pt x="384523" y="769045"/>
                </a:cubicBezTo>
                <a:cubicBezTo>
                  <a:pt x="172157" y="769045"/>
                  <a:pt x="1" y="596888"/>
                  <a:pt x="1" y="384523"/>
                </a:cubicBezTo>
                <a:cubicBezTo>
                  <a:pt x="1" y="172157"/>
                  <a:pt x="172157" y="0"/>
                  <a:pt x="384523" y="0"/>
                </a:cubicBezTo>
                <a:cubicBezTo>
                  <a:pt x="596889" y="0"/>
                  <a:pt x="769045" y="172157"/>
                  <a:pt x="769045" y="384523"/>
                </a:cubicBezTo>
                <a:close/>
              </a:path>
            </a:pathLst>
          </a:custGeom>
          <a:solidFill>
            <a:schemeClr val="accent1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961971" y="2909520"/>
            <a:ext cx="2588833" cy="65421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灯光秀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0" flipV="0">
            <a:off x="961971" y="3670514"/>
            <a:ext cx="2588833" cy="136562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199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灯光秀绚丽多彩，将洞内奇景衬托得如梦如幻，令人陶醉，适合喜欢浪漫氛围的游客。
洞内温度适宜，四季恒温，是避暑纳凉的好去处，游客可在此享受清凉与美景。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0" flipV="0">
            <a:off x="4795233" y="2909520"/>
            <a:ext cx="2588833" cy="65421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交通便利性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0" flipV="0">
            <a:off x="4795233" y="3670514"/>
            <a:ext cx="2588833" cy="136562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199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位于十渡景区内，交通便利，自驾前往方便快捷，景区内有停车场，停车方便。
公交车也能到达，但需换乘，建议提前查询公交路线和时刻表，合理安排行程。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0" flipH="0" flipV="0">
            <a:off x="8628495" y="2912110"/>
            <a:ext cx="2588833" cy="65421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适合人群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0" flipH="0" flipV="0">
            <a:off x="8628495" y="3673104"/>
            <a:ext cx="2588833" cy="136562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199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适合情侣和年轻人，灯光秀营造出浪漫的氛围，适合拍照打卡，留下美好的回忆。
洞内步道平坦，适合全家出游，老人和孩子也能轻松游览，感受洞内奇景。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0" flipH="0" flipV="0">
            <a:off x="2071187" y="1981280"/>
            <a:ext cx="370400" cy="370400"/>
          </a:xfrm>
          <a:custGeom>
            <a:avLst/>
            <a:gdLst>
              <a:gd name="connsiteX0" fmla="*/ 438553 w 720000"/>
              <a:gd name="connsiteY0" fmla="*/ 189601 h 720000"/>
              <a:gd name="connsiteX1" fmla="*/ 373556 w 720000"/>
              <a:gd name="connsiteY1" fmla="*/ 216451 h 720000"/>
              <a:gd name="connsiteX2" fmla="*/ 232180 w 720000"/>
              <a:gd name="connsiteY2" fmla="*/ 357827 h 720000"/>
              <a:gd name="connsiteX3" fmla="*/ 191861 w 720000"/>
              <a:gd name="connsiteY3" fmla="*/ 528226 h 720000"/>
              <a:gd name="connsiteX4" fmla="*/ 362260 w 720000"/>
              <a:gd name="connsiteY4" fmla="*/ 487907 h 720000"/>
              <a:gd name="connsiteX5" fmla="*/ 503636 w 720000"/>
              <a:gd name="connsiteY5" fmla="*/ 346444 h 720000"/>
              <a:gd name="connsiteX6" fmla="*/ 503636 w 720000"/>
              <a:gd name="connsiteY6" fmla="*/ 216365 h 720000"/>
              <a:gd name="connsiteX7" fmla="*/ 438553 w 720000"/>
              <a:gd name="connsiteY7" fmla="*/ 189601 h 720000"/>
              <a:gd name="connsiteX8" fmla="*/ 438553 w 720000"/>
              <a:gd name="connsiteY8" fmla="*/ 141636 h 720000"/>
              <a:gd name="connsiteX9" fmla="*/ 537524 w 720000"/>
              <a:gd name="connsiteY9" fmla="*/ 182476 h 720000"/>
              <a:gd name="connsiteX10" fmla="*/ 537524 w 720000"/>
              <a:gd name="connsiteY10" fmla="*/ 380420 h 720000"/>
              <a:gd name="connsiteX11" fmla="*/ 396149 w 720000"/>
              <a:gd name="connsiteY11" fmla="*/ 521796 h 720000"/>
              <a:gd name="connsiteX12" fmla="*/ 141637 w 720000"/>
              <a:gd name="connsiteY12" fmla="*/ 578364 h 720000"/>
              <a:gd name="connsiteX13" fmla="*/ 198205 w 720000"/>
              <a:gd name="connsiteY13" fmla="*/ 323852 h 720000"/>
              <a:gd name="connsiteX14" fmla="*/ 339581 w 720000"/>
              <a:gd name="connsiteY14" fmla="*/ 182476 h 720000"/>
              <a:gd name="connsiteX15" fmla="*/ 438553 w 720000"/>
              <a:gd name="connsiteY15" fmla="*/ 141636 h 720000"/>
              <a:gd name="connsiteX16" fmla="*/ 120000 w 720000"/>
              <a:gd name="connsiteY16" fmla="*/ 47965 h 720000"/>
              <a:gd name="connsiteX17" fmla="*/ 47965 w 720000"/>
              <a:gd name="connsiteY17" fmla="*/ 120000 h 720000"/>
              <a:gd name="connsiteX18" fmla="*/ 47965 w 720000"/>
              <a:gd name="connsiteY18" fmla="*/ 600000 h 720000"/>
              <a:gd name="connsiteX19" fmla="*/ 120000 w 720000"/>
              <a:gd name="connsiteY19" fmla="*/ 672035 h 720000"/>
              <a:gd name="connsiteX20" fmla="*/ 600000 w 720000"/>
              <a:gd name="connsiteY20" fmla="*/ 672035 h 720000"/>
              <a:gd name="connsiteX21" fmla="*/ 672035 w 720000"/>
              <a:gd name="connsiteY21" fmla="*/ 600000 h 720000"/>
              <a:gd name="connsiteX22" fmla="*/ 672035 w 720000"/>
              <a:gd name="connsiteY22" fmla="*/ 120000 h 720000"/>
              <a:gd name="connsiteX23" fmla="*/ 600000 w 720000"/>
              <a:gd name="connsiteY23" fmla="*/ 47965 h 720000"/>
              <a:gd name="connsiteX24" fmla="*/ 120000 w 720000"/>
              <a:gd name="connsiteY24" fmla="*/ 0 h 720000"/>
              <a:gd name="connsiteX25" fmla="*/ 600000 w 720000"/>
              <a:gd name="connsiteY25" fmla="*/ 0 h 720000"/>
              <a:gd name="connsiteX26" fmla="*/ 720000 w 720000"/>
              <a:gd name="connsiteY26" fmla="*/ 120000 h 720000"/>
              <a:gd name="connsiteX27" fmla="*/ 720000 w 720000"/>
              <a:gd name="connsiteY27" fmla="*/ 600000 h 720000"/>
              <a:gd name="connsiteX28" fmla="*/ 600000 w 720000"/>
              <a:gd name="connsiteY28" fmla="*/ 720000 h 720000"/>
              <a:gd name="connsiteX29" fmla="*/ 120000 w 720000"/>
              <a:gd name="connsiteY29" fmla="*/ 720000 h 720000"/>
              <a:gd name="connsiteX30" fmla="*/ 0 w 720000"/>
              <a:gd name="connsiteY30" fmla="*/ 600000 h 720000"/>
              <a:gd name="connsiteX31" fmla="*/ 0 w 720000"/>
              <a:gd name="connsiteY31" fmla="*/ 120000 h 720000"/>
              <a:gd name="connsiteX32" fmla="*/ 120000 w 720000"/>
              <a:gd name="connsiteY32" fmla="*/ 0 h 720000"/>
            </a:gdLst>
            <a:rect l="l" t="t" r="r" b="b"/>
            <a:pathLst>
              <a:path w="720000" h="720000">
                <a:moveTo>
                  <a:pt x="438553" y="189601"/>
                </a:moveTo>
                <a:cubicBezTo>
                  <a:pt x="413875" y="189601"/>
                  <a:pt x="390761" y="199073"/>
                  <a:pt x="373556" y="216451"/>
                </a:cubicBezTo>
                <a:lnTo>
                  <a:pt x="232180" y="357827"/>
                </a:lnTo>
                <a:cubicBezTo>
                  <a:pt x="212456" y="377465"/>
                  <a:pt x="197336" y="453584"/>
                  <a:pt x="191861" y="528226"/>
                </a:cubicBezTo>
                <a:cubicBezTo>
                  <a:pt x="266503" y="522665"/>
                  <a:pt x="342622" y="507545"/>
                  <a:pt x="362260" y="487907"/>
                </a:cubicBezTo>
                <a:lnTo>
                  <a:pt x="503636" y="346444"/>
                </a:lnTo>
                <a:cubicBezTo>
                  <a:pt x="539523" y="310557"/>
                  <a:pt x="539523" y="252252"/>
                  <a:pt x="503636" y="216365"/>
                </a:cubicBezTo>
                <a:cubicBezTo>
                  <a:pt x="486344" y="199073"/>
                  <a:pt x="463230" y="189601"/>
                  <a:pt x="438553" y="189601"/>
                </a:cubicBezTo>
                <a:close/>
                <a:moveTo>
                  <a:pt x="438553" y="141636"/>
                </a:moveTo>
                <a:cubicBezTo>
                  <a:pt x="474440" y="141636"/>
                  <a:pt x="510327" y="155191"/>
                  <a:pt x="537524" y="182476"/>
                </a:cubicBezTo>
                <a:cubicBezTo>
                  <a:pt x="592007" y="236872"/>
                  <a:pt x="592007" y="325938"/>
                  <a:pt x="537524" y="380420"/>
                </a:cubicBezTo>
                <a:lnTo>
                  <a:pt x="396149" y="521796"/>
                </a:lnTo>
                <a:cubicBezTo>
                  <a:pt x="341753" y="576278"/>
                  <a:pt x="141637" y="578364"/>
                  <a:pt x="141637" y="578364"/>
                </a:cubicBezTo>
                <a:cubicBezTo>
                  <a:pt x="141637" y="578364"/>
                  <a:pt x="143723" y="378334"/>
                  <a:pt x="198205" y="323852"/>
                </a:cubicBezTo>
                <a:lnTo>
                  <a:pt x="339581" y="182476"/>
                </a:lnTo>
                <a:cubicBezTo>
                  <a:pt x="366778" y="155278"/>
                  <a:pt x="402666" y="141636"/>
                  <a:pt x="438553" y="141636"/>
                </a:cubicBezTo>
                <a:close/>
                <a:moveTo>
                  <a:pt x="120000" y="47965"/>
                </a:moveTo>
                <a:cubicBezTo>
                  <a:pt x="80290" y="47965"/>
                  <a:pt x="47965" y="80290"/>
                  <a:pt x="47965" y="120000"/>
                </a:cubicBezTo>
                <a:lnTo>
                  <a:pt x="47965" y="600000"/>
                </a:lnTo>
                <a:cubicBezTo>
                  <a:pt x="47965" y="639711"/>
                  <a:pt x="80290" y="672035"/>
                  <a:pt x="120000" y="672035"/>
                </a:cubicBezTo>
                <a:lnTo>
                  <a:pt x="600000" y="672035"/>
                </a:lnTo>
                <a:cubicBezTo>
                  <a:pt x="639711" y="672035"/>
                  <a:pt x="672035" y="639711"/>
                  <a:pt x="672035" y="600000"/>
                </a:cubicBezTo>
                <a:lnTo>
                  <a:pt x="672035" y="120000"/>
                </a:lnTo>
                <a:cubicBezTo>
                  <a:pt x="672035" y="80290"/>
                  <a:pt x="639711" y="47965"/>
                  <a:pt x="600000" y="47965"/>
                </a:cubicBezTo>
                <a:close/>
                <a:moveTo>
                  <a:pt x="120000" y="0"/>
                </a:moveTo>
                <a:lnTo>
                  <a:pt x="600000" y="0"/>
                </a:lnTo>
                <a:cubicBezTo>
                  <a:pt x="666040" y="0"/>
                  <a:pt x="720000" y="54048"/>
                  <a:pt x="720000" y="120000"/>
                </a:cubicBezTo>
                <a:lnTo>
                  <a:pt x="720000" y="600000"/>
                </a:lnTo>
                <a:cubicBezTo>
                  <a:pt x="720000" y="666039"/>
                  <a:pt x="666040" y="720000"/>
                  <a:pt x="600000" y="720000"/>
                </a:cubicBezTo>
                <a:lnTo>
                  <a:pt x="120000" y="720000"/>
                </a:lnTo>
                <a:cubicBezTo>
                  <a:pt x="53961" y="720000"/>
                  <a:pt x="0" y="666039"/>
                  <a:pt x="0" y="600000"/>
                </a:cubicBezTo>
                <a:lnTo>
                  <a:pt x="0" y="120000"/>
                </a:lnTo>
                <a:cubicBezTo>
                  <a:pt x="0" y="53961"/>
                  <a:pt x="53961" y="0"/>
                  <a:pt x="120000" y="0"/>
                </a:cubicBezTo>
                <a:close/>
              </a:path>
            </a:pathLst>
          </a:custGeom>
          <a:solidFill>
            <a:schemeClr val="bg1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0" flipH="0" flipV="0">
            <a:off x="5898276" y="1981280"/>
            <a:ext cx="382748" cy="370400"/>
          </a:xfrm>
          <a:custGeom>
            <a:avLst/>
            <a:gdLst>
              <a:gd name="connsiteX0" fmla="*/ 695958 w 1660735"/>
              <a:gd name="connsiteY0" fmla="*/ 752512 h 1607157"/>
              <a:gd name="connsiteX1" fmla="*/ 376349 w 1660735"/>
              <a:gd name="connsiteY1" fmla="*/ 752512 h 1607157"/>
              <a:gd name="connsiteX2" fmla="*/ 110505 w 1660735"/>
              <a:gd name="connsiteY2" fmla="*/ 642007 h 1607157"/>
              <a:gd name="connsiteX3" fmla="*/ 0 w 1660735"/>
              <a:gd name="connsiteY3" fmla="*/ 376349 h 1607157"/>
              <a:gd name="connsiteX4" fmla="*/ 110505 w 1660735"/>
              <a:gd name="connsiteY4" fmla="*/ 110505 h 1607157"/>
              <a:gd name="connsiteX5" fmla="*/ 376349 w 1660735"/>
              <a:gd name="connsiteY5" fmla="*/ 0 h 1607157"/>
              <a:gd name="connsiteX6" fmla="*/ 642193 w 1660735"/>
              <a:gd name="connsiteY6" fmla="*/ 110505 h 1607157"/>
              <a:gd name="connsiteX7" fmla="*/ 752698 w 1660735"/>
              <a:gd name="connsiteY7" fmla="*/ 376349 h 1607157"/>
              <a:gd name="connsiteX8" fmla="*/ 752698 w 1660735"/>
              <a:gd name="connsiteY8" fmla="*/ 695958 h 1607157"/>
              <a:gd name="connsiteX9" fmla="*/ 695958 w 1660735"/>
              <a:gd name="connsiteY9" fmla="*/ 752512 h 1607157"/>
              <a:gd name="connsiteX10" fmla="*/ 376349 w 1660735"/>
              <a:gd name="connsiteY10" fmla="*/ 111621 h 1607157"/>
              <a:gd name="connsiteX11" fmla="*/ 111621 w 1660735"/>
              <a:gd name="connsiteY11" fmla="*/ 376349 h 1607157"/>
              <a:gd name="connsiteX12" fmla="*/ 376349 w 1660735"/>
              <a:gd name="connsiteY12" fmla="*/ 641077 h 1607157"/>
              <a:gd name="connsiteX13" fmla="*/ 641077 w 1660735"/>
              <a:gd name="connsiteY13" fmla="*/ 641077 h 1607157"/>
              <a:gd name="connsiteX14" fmla="*/ 641077 w 1660735"/>
              <a:gd name="connsiteY14" fmla="*/ 376349 h 1607157"/>
              <a:gd name="connsiteX15" fmla="*/ 376349 w 1660735"/>
              <a:gd name="connsiteY15" fmla="*/ 111621 h 1607157"/>
              <a:gd name="connsiteX16" fmla="*/ 1284201 w 1660735"/>
              <a:gd name="connsiteY16" fmla="*/ 752512 h 1607157"/>
              <a:gd name="connsiteX17" fmla="*/ 964592 w 1660735"/>
              <a:gd name="connsiteY17" fmla="*/ 752512 h 1607157"/>
              <a:gd name="connsiteX18" fmla="*/ 908038 w 1660735"/>
              <a:gd name="connsiteY18" fmla="*/ 695958 h 1607157"/>
              <a:gd name="connsiteX19" fmla="*/ 908038 w 1660735"/>
              <a:gd name="connsiteY19" fmla="*/ 376349 h 1607157"/>
              <a:gd name="connsiteX20" fmla="*/ 1018543 w 1660735"/>
              <a:gd name="connsiteY20" fmla="*/ 110505 h 1607157"/>
              <a:gd name="connsiteX21" fmla="*/ 1284387 w 1660735"/>
              <a:gd name="connsiteY21" fmla="*/ 0 h 1607157"/>
              <a:gd name="connsiteX22" fmla="*/ 1550231 w 1660735"/>
              <a:gd name="connsiteY22" fmla="*/ 110505 h 1607157"/>
              <a:gd name="connsiteX23" fmla="*/ 1660736 w 1660735"/>
              <a:gd name="connsiteY23" fmla="*/ 376349 h 1607157"/>
              <a:gd name="connsiteX24" fmla="*/ 1550231 w 1660735"/>
              <a:gd name="connsiteY24" fmla="*/ 642193 h 1607157"/>
              <a:gd name="connsiteX25" fmla="*/ 1284201 w 1660735"/>
              <a:gd name="connsiteY25" fmla="*/ 752512 h 1607157"/>
              <a:gd name="connsiteX26" fmla="*/ 1019659 w 1660735"/>
              <a:gd name="connsiteY26" fmla="*/ 640891 h 1607157"/>
              <a:gd name="connsiteX27" fmla="*/ 1284387 w 1660735"/>
              <a:gd name="connsiteY27" fmla="*/ 640891 h 1607157"/>
              <a:gd name="connsiteX28" fmla="*/ 1549115 w 1660735"/>
              <a:gd name="connsiteY28" fmla="*/ 376163 h 1607157"/>
              <a:gd name="connsiteX29" fmla="*/ 1284387 w 1660735"/>
              <a:gd name="connsiteY29" fmla="*/ 111435 h 1607157"/>
              <a:gd name="connsiteX30" fmla="*/ 1019659 w 1660735"/>
              <a:gd name="connsiteY30" fmla="*/ 376163 h 1607157"/>
              <a:gd name="connsiteX31" fmla="*/ 1019659 w 1660735"/>
              <a:gd name="connsiteY31" fmla="*/ 640891 h 1607157"/>
              <a:gd name="connsiteX32" fmla="*/ 376349 w 1660735"/>
              <a:gd name="connsiteY32" fmla="*/ 1607158 h 1607157"/>
              <a:gd name="connsiteX33" fmla="*/ 110505 w 1660735"/>
              <a:gd name="connsiteY33" fmla="*/ 1496653 h 1607157"/>
              <a:gd name="connsiteX34" fmla="*/ 0 w 1660735"/>
              <a:gd name="connsiteY34" fmla="*/ 1230809 h 1607157"/>
              <a:gd name="connsiteX35" fmla="*/ 110505 w 1660735"/>
              <a:gd name="connsiteY35" fmla="*/ 964964 h 1607157"/>
              <a:gd name="connsiteX36" fmla="*/ 376349 w 1660735"/>
              <a:gd name="connsiteY36" fmla="*/ 854459 h 1607157"/>
              <a:gd name="connsiteX37" fmla="*/ 695958 w 1660735"/>
              <a:gd name="connsiteY37" fmla="*/ 854459 h 1607157"/>
              <a:gd name="connsiteX38" fmla="*/ 752512 w 1660735"/>
              <a:gd name="connsiteY38" fmla="*/ 911014 h 1607157"/>
              <a:gd name="connsiteX39" fmla="*/ 752512 w 1660735"/>
              <a:gd name="connsiteY39" fmla="*/ 1230623 h 1607157"/>
              <a:gd name="connsiteX40" fmla="*/ 642007 w 1660735"/>
              <a:gd name="connsiteY40" fmla="*/ 1496467 h 1607157"/>
              <a:gd name="connsiteX41" fmla="*/ 376349 w 1660735"/>
              <a:gd name="connsiteY41" fmla="*/ 1607158 h 1607157"/>
              <a:gd name="connsiteX42" fmla="*/ 376349 w 1660735"/>
              <a:gd name="connsiteY42" fmla="*/ 966267 h 1607157"/>
              <a:gd name="connsiteX43" fmla="*/ 111621 w 1660735"/>
              <a:gd name="connsiteY43" fmla="*/ 1230809 h 1607157"/>
              <a:gd name="connsiteX44" fmla="*/ 376349 w 1660735"/>
              <a:gd name="connsiteY44" fmla="*/ 1495537 h 1607157"/>
              <a:gd name="connsiteX45" fmla="*/ 641077 w 1660735"/>
              <a:gd name="connsiteY45" fmla="*/ 1230809 h 1607157"/>
              <a:gd name="connsiteX46" fmla="*/ 641077 w 1660735"/>
              <a:gd name="connsiteY46" fmla="*/ 966267 h 1607157"/>
              <a:gd name="connsiteX47" fmla="*/ 376349 w 1660735"/>
              <a:gd name="connsiteY47" fmla="*/ 966267 h 1607157"/>
              <a:gd name="connsiteX48" fmla="*/ 1284201 w 1660735"/>
              <a:gd name="connsiteY48" fmla="*/ 1607158 h 1607157"/>
              <a:gd name="connsiteX49" fmla="*/ 1018357 w 1660735"/>
              <a:gd name="connsiteY49" fmla="*/ 1496653 h 1607157"/>
              <a:gd name="connsiteX50" fmla="*/ 907852 w 1660735"/>
              <a:gd name="connsiteY50" fmla="*/ 1230809 h 1607157"/>
              <a:gd name="connsiteX51" fmla="*/ 907852 w 1660735"/>
              <a:gd name="connsiteY51" fmla="*/ 911200 h 1607157"/>
              <a:gd name="connsiteX52" fmla="*/ 964406 w 1660735"/>
              <a:gd name="connsiteY52" fmla="*/ 854646 h 1607157"/>
              <a:gd name="connsiteX53" fmla="*/ 1284015 w 1660735"/>
              <a:gd name="connsiteY53" fmla="*/ 854646 h 1607157"/>
              <a:gd name="connsiteX54" fmla="*/ 1549859 w 1660735"/>
              <a:gd name="connsiteY54" fmla="*/ 965150 h 1607157"/>
              <a:gd name="connsiteX55" fmla="*/ 1660364 w 1660735"/>
              <a:gd name="connsiteY55" fmla="*/ 1230995 h 1607157"/>
              <a:gd name="connsiteX56" fmla="*/ 1550045 w 1660735"/>
              <a:gd name="connsiteY56" fmla="*/ 1496653 h 1607157"/>
              <a:gd name="connsiteX57" fmla="*/ 1284201 w 1660735"/>
              <a:gd name="connsiteY57" fmla="*/ 1607158 h 1607157"/>
              <a:gd name="connsiteX58" fmla="*/ 1019659 w 1660735"/>
              <a:gd name="connsiteY58" fmla="*/ 966267 h 1607157"/>
              <a:gd name="connsiteX59" fmla="*/ 1019659 w 1660735"/>
              <a:gd name="connsiteY59" fmla="*/ 1230995 h 1607157"/>
              <a:gd name="connsiteX60" fmla="*/ 1284387 w 1660735"/>
              <a:gd name="connsiteY60" fmla="*/ 1495723 h 1607157"/>
              <a:gd name="connsiteX61" fmla="*/ 1549115 w 1660735"/>
              <a:gd name="connsiteY61" fmla="*/ 1230995 h 1607157"/>
              <a:gd name="connsiteX62" fmla="*/ 1284387 w 1660735"/>
              <a:gd name="connsiteY62" fmla="*/ 966267 h 1607157"/>
              <a:gd name="connsiteX63" fmla="*/ 1019659 w 1660735"/>
              <a:gd name="connsiteY63" fmla="*/ 966267 h 1607157"/>
            </a:gdLst>
            <a:rect l="l" t="t" r="r" b="b"/>
            <a:pathLst>
              <a:path w="1660735" h="1607157">
                <a:moveTo>
                  <a:pt x="695958" y="752512"/>
                </a:moveTo>
                <a:lnTo>
                  <a:pt x="376349" y="752512"/>
                </a:lnTo>
                <a:cubicBezTo>
                  <a:pt x="276262" y="752512"/>
                  <a:pt x="181756" y="713259"/>
                  <a:pt x="110505" y="642007"/>
                </a:cubicBezTo>
                <a:cubicBezTo>
                  <a:pt x="39253" y="570756"/>
                  <a:pt x="0" y="476436"/>
                  <a:pt x="0" y="376349"/>
                </a:cubicBezTo>
                <a:cubicBezTo>
                  <a:pt x="0" y="276262"/>
                  <a:pt x="39253" y="181756"/>
                  <a:pt x="110505" y="110505"/>
                </a:cubicBezTo>
                <a:cubicBezTo>
                  <a:pt x="181756" y="39253"/>
                  <a:pt x="276076" y="0"/>
                  <a:pt x="376349" y="0"/>
                </a:cubicBezTo>
                <a:cubicBezTo>
                  <a:pt x="476436" y="0"/>
                  <a:pt x="570942" y="39253"/>
                  <a:pt x="642193" y="110505"/>
                </a:cubicBezTo>
                <a:cubicBezTo>
                  <a:pt x="713445" y="181756"/>
                  <a:pt x="752698" y="276076"/>
                  <a:pt x="752698" y="376349"/>
                </a:cubicBezTo>
                <a:lnTo>
                  <a:pt x="752698" y="695958"/>
                </a:lnTo>
                <a:cubicBezTo>
                  <a:pt x="752512" y="727211"/>
                  <a:pt x="727211" y="752512"/>
                  <a:pt x="695958" y="752512"/>
                </a:cubicBezTo>
                <a:close/>
                <a:moveTo>
                  <a:pt x="376349" y="111621"/>
                </a:moveTo>
                <a:cubicBezTo>
                  <a:pt x="230498" y="111621"/>
                  <a:pt x="111621" y="230312"/>
                  <a:pt x="111621" y="376349"/>
                </a:cubicBezTo>
                <a:cubicBezTo>
                  <a:pt x="111621" y="522201"/>
                  <a:pt x="230312" y="641077"/>
                  <a:pt x="376349" y="641077"/>
                </a:cubicBezTo>
                <a:lnTo>
                  <a:pt x="641077" y="641077"/>
                </a:lnTo>
                <a:lnTo>
                  <a:pt x="641077" y="376349"/>
                </a:lnTo>
                <a:cubicBezTo>
                  <a:pt x="640891" y="230312"/>
                  <a:pt x="522201" y="111621"/>
                  <a:pt x="376349" y="111621"/>
                </a:cubicBezTo>
                <a:close/>
                <a:moveTo>
                  <a:pt x="1284201" y="752512"/>
                </a:moveTo>
                <a:lnTo>
                  <a:pt x="964592" y="752512"/>
                </a:lnTo>
                <a:cubicBezTo>
                  <a:pt x="933338" y="752512"/>
                  <a:pt x="908038" y="727025"/>
                  <a:pt x="908038" y="695958"/>
                </a:cubicBezTo>
                <a:lnTo>
                  <a:pt x="908038" y="376349"/>
                </a:lnTo>
                <a:cubicBezTo>
                  <a:pt x="908038" y="276262"/>
                  <a:pt x="947291" y="181756"/>
                  <a:pt x="1018543" y="110505"/>
                </a:cubicBezTo>
                <a:cubicBezTo>
                  <a:pt x="1089794" y="39253"/>
                  <a:pt x="1184114" y="0"/>
                  <a:pt x="1284387" y="0"/>
                </a:cubicBezTo>
                <a:cubicBezTo>
                  <a:pt x="1384660" y="0"/>
                  <a:pt x="1478980" y="39253"/>
                  <a:pt x="1550231" y="110505"/>
                </a:cubicBezTo>
                <a:cubicBezTo>
                  <a:pt x="1621482" y="181756"/>
                  <a:pt x="1660736" y="276076"/>
                  <a:pt x="1660736" y="376349"/>
                </a:cubicBezTo>
                <a:cubicBezTo>
                  <a:pt x="1660736" y="476622"/>
                  <a:pt x="1621482" y="570942"/>
                  <a:pt x="1550231" y="642193"/>
                </a:cubicBezTo>
                <a:cubicBezTo>
                  <a:pt x="1478794" y="713259"/>
                  <a:pt x="1384288" y="752512"/>
                  <a:pt x="1284201" y="752512"/>
                </a:cubicBezTo>
                <a:close/>
                <a:moveTo>
                  <a:pt x="1019659" y="640891"/>
                </a:moveTo>
                <a:lnTo>
                  <a:pt x="1284387" y="640891"/>
                </a:lnTo>
                <a:cubicBezTo>
                  <a:pt x="1430238" y="640891"/>
                  <a:pt x="1549115" y="522201"/>
                  <a:pt x="1549115" y="376163"/>
                </a:cubicBezTo>
                <a:cubicBezTo>
                  <a:pt x="1549115" y="230312"/>
                  <a:pt x="1430424" y="111435"/>
                  <a:pt x="1284387" y="111435"/>
                </a:cubicBezTo>
                <a:cubicBezTo>
                  <a:pt x="1138349" y="111435"/>
                  <a:pt x="1019659" y="230125"/>
                  <a:pt x="1019659" y="376163"/>
                </a:cubicBezTo>
                <a:lnTo>
                  <a:pt x="1019659" y="640891"/>
                </a:lnTo>
                <a:close/>
                <a:moveTo>
                  <a:pt x="376349" y="1607158"/>
                </a:moveTo>
                <a:cubicBezTo>
                  <a:pt x="276262" y="1607158"/>
                  <a:pt x="181756" y="1567904"/>
                  <a:pt x="110505" y="1496653"/>
                </a:cubicBezTo>
                <a:cubicBezTo>
                  <a:pt x="39253" y="1425401"/>
                  <a:pt x="0" y="1330896"/>
                  <a:pt x="0" y="1230809"/>
                </a:cubicBezTo>
                <a:cubicBezTo>
                  <a:pt x="0" y="1130722"/>
                  <a:pt x="39253" y="1036216"/>
                  <a:pt x="110505" y="964964"/>
                </a:cubicBezTo>
                <a:cubicBezTo>
                  <a:pt x="181756" y="893713"/>
                  <a:pt x="276076" y="854459"/>
                  <a:pt x="376349" y="854459"/>
                </a:cubicBezTo>
                <a:lnTo>
                  <a:pt x="695958" y="854459"/>
                </a:lnTo>
                <a:cubicBezTo>
                  <a:pt x="727211" y="854459"/>
                  <a:pt x="752512" y="879760"/>
                  <a:pt x="752512" y="911014"/>
                </a:cubicBezTo>
                <a:lnTo>
                  <a:pt x="752512" y="1230623"/>
                </a:lnTo>
                <a:cubicBezTo>
                  <a:pt x="752512" y="1330709"/>
                  <a:pt x="713259" y="1425215"/>
                  <a:pt x="642007" y="1496467"/>
                </a:cubicBezTo>
                <a:cubicBezTo>
                  <a:pt x="570756" y="1567718"/>
                  <a:pt x="476436" y="1607158"/>
                  <a:pt x="376349" y="1607158"/>
                </a:cubicBezTo>
                <a:close/>
                <a:moveTo>
                  <a:pt x="376349" y="966267"/>
                </a:moveTo>
                <a:cubicBezTo>
                  <a:pt x="230312" y="966267"/>
                  <a:pt x="111621" y="1084957"/>
                  <a:pt x="111621" y="1230809"/>
                </a:cubicBezTo>
                <a:cubicBezTo>
                  <a:pt x="111621" y="1376660"/>
                  <a:pt x="230312" y="1495537"/>
                  <a:pt x="376349" y="1495537"/>
                </a:cubicBezTo>
                <a:cubicBezTo>
                  <a:pt x="522201" y="1495537"/>
                  <a:pt x="641077" y="1376846"/>
                  <a:pt x="641077" y="1230809"/>
                </a:cubicBezTo>
                <a:lnTo>
                  <a:pt x="641077" y="966267"/>
                </a:lnTo>
                <a:lnTo>
                  <a:pt x="376349" y="966267"/>
                </a:lnTo>
                <a:close/>
                <a:moveTo>
                  <a:pt x="1284201" y="1607158"/>
                </a:moveTo>
                <a:cubicBezTo>
                  <a:pt x="1184114" y="1607158"/>
                  <a:pt x="1089608" y="1567904"/>
                  <a:pt x="1018357" y="1496653"/>
                </a:cubicBezTo>
                <a:cubicBezTo>
                  <a:pt x="947105" y="1425401"/>
                  <a:pt x="907852" y="1331082"/>
                  <a:pt x="907852" y="1230809"/>
                </a:cubicBezTo>
                <a:lnTo>
                  <a:pt x="907852" y="911200"/>
                </a:lnTo>
                <a:cubicBezTo>
                  <a:pt x="907852" y="879946"/>
                  <a:pt x="933152" y="854646"/>
                  <a:pt x="964406" y="854646"/>
                </a:cubicBezTo>
                <a:lnTo>
                  <a:pt x="1284015" y="854646"/>
                </a:lnTo>
                <a:cubicBezTo>
                  <a:pt x="1384102" y="854646"/>
                  <a:pt x="1478607" y="893899"/>
                  <a:pt x="1549859" y="965150"/>
                </a:cubicBezTo>
                <a:cubicBezTo>
                  <a:pt x="1621110" y="1036402"/>
                  <a:pt x="1660364" y="1130722"/>
                  <a:pt x="1660364" y="1230995"/>
                </a:cubicBezTo>
                <a:cubicBezTo>
                  <a:pt x="1660364" y="1331268"/>
                  <a:pt x="1621296" y="1425401"/>
                  <a:pt x="1550045" y="1496653"/>
                </a:cubicBezTo>
                <a:cubicBezTo>
                  <a:pt x="1478794" y="1567904"/>
                  <a:pt x="1384288" y="1607158"/>
                  <a:pt x="1284201" y="1607158"/>
                </a:cubicBezTo>
                <a:close/>
                <a:moveTo>
                  <a:pt x="1019659" y="966267"/>
                </a:moveTo>
                <a:lnTo>
                  <a:pt x="1019659" y="1230995"/>
                </a:lnTo>
                <a:cubicBezTo>
                  <a:pt x="1019659" y="1376846"/>
                  <a:pt x="1138349" y="1495723"/>
                  <a:pt x="1284387" y="1495723"/>
                </a:cubicBezTo>
                <a:cubicBezTo>
                  <a:pt x="1430424" y="1495723"/>
                  <a:pt x="1549115" y="1377032"/>
                  <a:pt x="1549115" y="1230995"/>
                </a:cubicBezTo>
                <a:cubicBezTo>
                  <a:pt x="1549115" y="1084957"/>
                  <a:pt x="1430424" y="966267"/>
                  <a:pt x="1284387" y="966267"/>
                </a:cubicBezTo>
                <a:lnTo>
                  <a:pt x="1019659" y="966267"/>
                </a:lnTo>
                <a:close/>
              </a:path>
            </a:pathLst>
          </a:custGeom>
          <a:solidFill>
            <a:schemeClr val="bg1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rot="0" flipH="0" flipV="0">
            <a:off x="9676493" y="1950744"/>
            <a:ext cx="492837" cy="431472"/>
          </a:xfrm>
          <a:custGeom>
            <a:avLst/>
            <a:gdLst>
              <a:gd name="connsiteX0" fmla="*/ 411292 w 822400"/>
              <a:gd name="connsiteY0" fmla="*/ 234366 h 720000"/>
              <a:gd name="connsiteX1" fmla="*/ 285658 w 822400"/>
              <a:gd name="connsiteY1" fmla="*/ 360000 h 720000"/>
              <a:gd name="connsiteX2" fmla="*/ 411292 w 822400"/>
              <a:gd name="connsiteY2" fmla="*/ 485635 h 720000"/>
              <a:gd name="connsiteX3" fmla="*/ 536927 w 822400"/>
              <a:gd name="connsiteY3" fmla="*/ 360000 h 720000"/>
              <a:gd name="connsiteX4" fmla="*/ 411292 w 822400"/>
              <a:gd name="connsiteY4" fmla="*/ 234366 h 720000"/>
              <a:gd name="connsiteX5" fmla="*/ 411292 w 822400"/>
              <a:gd name="connsiteY5" fmla="*/ 178938 h 720000"/>
              <a:gd name="connsiteX6" fmla="*/ 592354 w 822400"/>
              <a:gd name="connsiteY6" fmla="*/ 360000 h 720000"/>
              <a:gd name="connsiteX7" fmla="*/ 411292 w 822400"/>
              <a:gd name="connsiteY7" fmla="*/ 541063 h 720000"/>
              <a:gd name="connsiteX8" fmla="*/ 230230 w 822400"/>
              <a:gd name="connsiteY8" fmla="*/ 360000 h 720000"/>
              <a:gd name="connsiteX9" fmla="*/ 411292 w 822400"/>
              <a:gd name="connsiteY9" fmla="*/ 178938 h 720000"/>
              <a:gd name="connsiteX10" fmla="*/ 235403 w 822400"/>
              <a:gd name="connsiteY10" fmla="*/ 55427 h 720000"/>
              <a:gd name="connsiteX11" fmla="*/ 59514 w 822400"/>
              <a:gd name="connsiteY11" fmla="*/ 360000 h 720000"/>
              <a:gd name="connsiteX12" fmla="*/ 235403 w 822400"/>
              <a:gd name="connsiteY12" fmla="*/ 664573 h 720000"/>
              <a:gd name="connsiteX13" fmla="*/ 587089 w 822400"/>
              <a:gd name="connsiteY13" fmla="*/ 664573 h 720000"/>
              <a:gd name="connsiteX14" fmla="*/ 762978 w 822400"/>
              <a:gd name="connsiteY14" fmla="*/ 360000 h 720000"/>
              <a:gd name="connsiteX15" fmla="*/ 587089 w 822400"/>
              <a:gd name="connsiteY15" fmla="*/ 55427 h 720000"/>
              <a:gd name="connsiteX16" fmla="*/ 219883 w 822400"/>
              <a:gd name="connsiteY16" fmla="*/ 0 h 720000"/>
              <a:gd name="connsiteX17" fmla="*/ 602516 w 822400"/>
              <a:gd name="connsiteY17" fmla="*/ 0 h 720000"/>
              <a:gd name="connsiteX18" fmla="*/ 627274 w 822400"/>
              <a:gd name="connsiteY18" fmla="*/ 14319 h 720000"/>
              <a:gd name="connsiteX19" fmla="*/ 818590 w 822400"/>
              <a:gd name="connsiteY19" fmla="*/ 345682 h 720000"/>
              <a:gd name="connsiteX20" fmla="*/ 818590 w 822400"/>
              <a:gd name="connsiteY20" fmla="*/ 374319 h 720000"/>
              <a:gd name="connsiteX21" fmla="*/ 627366 w 822400"/>
              <a:gd name="connsiteY21" fmla="*/ 705682 h 720000"/>
              <a:gd name="connsiteX22" fmla="*/ 602608 w 822400"/>
              <a:gd name="connsiteY22" fmla="*/ 720000 h 720000"/>
              <a:gd name="connsiteX23" fmla="*/ 219976 w 822400"/>
              <a:gd name="connsiteY23" fmla="*/ 720000 h 720000"/>
              <a:gd name="connsiteX24" fmla="*/ 195218 w 822400"/>
              <a:gd name="connsiteY24" fmla="*/ 705682 h 720000"/>
              <a:gd name="connsiteX25" fmla="*/ 3810 w 822400"/>
              <a:gd name="connsiteY25" fmla="*/ 374319 h 720000"/>
              <a:gd name="connsiteX26" fmla="*/ 3810 w 822400"/>
              <a:gd name="connsiteY26" fmla="*/ 345682 h 720000"/>
              <a:gd name="connsiteX27" fmla="*/ 195126 w 822400"/>
              <a:gd name="connsiteY27" fmla="*/ 14319 h 720000"/>
              <a:gd name="connsiteX28" fmla="*/ 219883 w 822400"/>
              <a:gd name="connsiteY28" fmla="*/ 0 h 720000"/>
            </a:gdLst>
            <a:rect l="l" t="t" r="r" b="b"/>
            <a:pathLst>
              <a:path w="822400" h="720000">
                <a:moveTo>
                  <a:pt x="411292" y="234366"/>
                </a:moveTo>
                <a:cubicBezTo>
                  <a:pt x="342008" y="234366"/>
                  <a:pt x="285658" y="290716"/>
                  <a:pt x="285658" y="360000"/>
                </a:cubicBezTo>
                <a:cubicBezTo>
                  <a:pt x="285658" y="429284"/>
                  <a:pt x="342008" y="485635"/>
                  <a:pt x="411292" y="485635"/>
                </a:cubicBezTo>
                <a:cubicBezTo>
                  <a:pt x="480576" y="485635"/>
                  <a:pt x="536927" y="429284"/>
                  <a:pt x="536927" y="360000"/>
                </a:cubicBezTo>
                <a:cubicBezTo>
                  <a:pt x="536927" y="290716"/>
                  <a:pt x="480576" y="234366"/>
                  <a:pt x="411292" y="234366"/>
                </a:cubicBezTo>
                <a:close/>
                <a:moveTo>
                  <a:pt x="411292" y="178938"/>
                </a:moveTo>
                <a:cubicBezTo>
                  <a:pt x="511153" y="178938"/>
                  <a:pt x="592354" y="260139"/>
                  <a:pt x="592354" y="360000"/>
                </a:cubicBezTo>
                <a:cubicBezTo>
                  <a:pt x="592354" y="459861"/>
                  <a:pt x="511153" y="541063"/>
                  <a:pt x="411292" y="541063"/>
                </a:cubicBezTo>
                <a:cubicBezTo>
                  <a:pt x="311431" y="541063"/>
                  <a:pt x="230230" y="459861"/>
                  <a:pt x="230230" y="360000"/>
                </a:cubicBezTo>
                <a:cubicBezTo>
                  <a:pt x="230230" y="260139"/>
                  <a:pt x="311431" y="178938"/>
                  <a:pt x="411292" y="178938"/>
                </a:cubicBezTo>
                <a:close/>
                <a:moveTo>
                  <a:pt x="235403" y="55427"/>
                </a:moveTo>
                <a:lnTo>
                  <a:pt x="59514" y="360000"/>
                </a:lnTo>
                <a:lnTo>
                  <a:pt x="235403" y="664573"/>
                </a:lnTo>
                <a:lnTo>
                  <a:pt x="587089" y="664573"/>
                </a:lnTo>
                <a:lnTo>
                  <a:pt x="762978" y="360000"/>
                </a:lnTo>
                <a:lnTo>
                  <a:pt x="587089" y="55427"/>
                </a:lnTo>
                <a:close/>
                <a:moveTo>
                  <a:pt x="219883" y="0"/>
                </a:moveTo>
                <a:lnTo>
                  <a:pt x="602516" y="0"/>
                </a:lnTo>
                <a:cubicBezTo>
                  <a:pt x="612678" y="0"/>
                  <a:pt x="622193" y="5450"/>
                  <a:pt x="627274" y="14319"/>
                </a:cubicBezTo>
                <a:lnTo>
                  <a:pt x="818590" y="345682"/>
                </a:lnTo>
                <a:cubicBezTo>
                  <a:pt x="823671" y="354550"/>
                  <a:pt x="823671" y="365451"/>
                  <a:pt x="818590" y="374319"/>
                </a:cubicBezTo>
                <a:lnTo>
                  <a:pt x="627366" y="705682"/>
                </a:lnTo>
                <a:cubicBezTo>
                  <a:pt x="622285" y="714550"/>
                  <a:pt x="612770" y="720000"/>
                  <a:pt x="602608" y="720000"/>
                </a:cubicBezTo>
                <a:lnTo>
                  <a:pt x="219976" y="720000"/>
                </a:lnTo>
                <a:cubicBezTo>
                  <a:pt x="209814" y="720000"/>
                  <a:pt x="200299" y="714550"/>
                  <a:pt x="195218" y="705682"/>
                </a:cubicBezTo>
                <a:lnTo>
                  <a:pt x="3810" y="374319"/>
                </a:lnTo>
                <a:cubicBezTo>
                  <a:pt x="-1271" y="365543"/>
                  <a:pt x="-1271" y="354550"/>
                  <a:pt x="3810" y="345682"/>
                </a:cubicBezTo>
                <a:lnTo>
                  <a:pt x="195126" y="14319"/>
                </a:lnTo>
                <a:cubicBezTo>
                  <a:pt x="200207" y="5450"/>
                  <a:pt x="209721" y="0"/>
                  <a:pt x="219883" y="0"/>
                </a:cubicBezTo>
                <a:close/>
              </a:path>
            </a:pathLst>
          </a:custGeom>
          <a:solidFill>
            <a:schemeClr val="bg1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 rot="0" flipH="0" flipV="0">
            <a:off x="660400" y="323990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仙栖洞</a:t>
            </a:r>
            <a:endParaRPr kumimoji="1" lang="zh-CN" altLang="en-US"/>
          </a:p>
        </p:txBody>
      </p:sp>
      <p:cxnSp>
        <p:nvCxnSpPr>
          <p:cNvPr id="21" name="标题 1"/>
          <p:cNvCxnSpPr/>
          <p:nvPr/>
        </p:nvCxnSpPr>
        <p:spPr>
          <a:xfrm rot="0" flipH="0" flipV="0">
            <a:off x="0" y="958850"/>
            <a:ext cx="12122150" cy="0"/>
          </a:xfrm>
          <a:prstGeom prst="line">
            <a:avLst/>
          </a:prstGeom>
          <a:noFill/>
          <a:ln w="28575" cap="sq">
            <a:solidFill>
              <a:schemeClr val="accent1"/>
            </a:solidFill>
            <a:miter/>
          </a:ln>
        </p:spPr>
      </p:cxnSp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/>
          <p:cNvPicPr>
            <a:picLocks noChangeAspect="1"/>
          </p:cNvPicPr>
          <p:nvPr/>
        </p:nvPicPr>
        <p:blipFill>
          <a:blip r:embed="rId2">
            <a:alphaModFix amt="100000"/>
          </a:blip>
          <a:srcRect l="0" t="0" r="0" b="0"/>
          <a:stretch>
            <a:fillRect/>
          </a:stretch>
        </p:blipFill>
        <p:spPr>
          <a:xfrm rot="0" flipH="1" flipV="0">
            <a:off x="314" y="428"/>
            <a:ext cx="12191687" cy="6857143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"/>
          <p:cNvPicPr>
            <a:picLocks noChangeAspect="1"/>
          </p:cNvPicPr>
          <p:nvPr/>
        </p:nvPicPr>
        <p:blipFill>
          <a:blip r:embed="rId3">
            <a:alphaModFix amt="100000"/>
          </a:blip>
          <a:srcRect l="0" t="0" r="0" b="0"/>
          <a:stretch>
            <a:fillRect/>
          </a:stretch>
        </p:blipFill>
        <p:spPr>
          <a:xfrm rot="0" flipH="1" flipV="0">
            <a:off x="9535170" y="5366142"/>
            <a:ext cx="2656830" cy="1491858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标题 1"/>
          <p:cNvSpPr txBox="1"/>
          <p:nvPr/>
        </p:nvSpPr>
        <p:spPr>
          <a:xfrm rot="0" flipH="0" flipV="0">
            <a:off x="8400985" y="1282700"/>
            <a:ext cx="1457243" cy="1523892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91440" tIns="45720" rIns="91440" bIns="45720" rtlCol="0" anchor="b"/>
          <a:lstStyle/>
          <a:p>
            <a:pPr algn="ctr">
              <a:lnSpc>
                <a:spcPct val="110000"/>
              </a:lnSpc>
            </a:pPr>
            <a:r>
              <a:rPr kumimoji="1" lang="en-US" altLang="zh-CN" sz="4000">
                <a:ln w="12700">
                  <a:noFill/>
                </a:ln>
                <a:solidFill>
                  <a:srgbClr val="1A9BD7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04</a:t>
            </a:r>
            <a:endParaRPr kumimoji="1" lang="zh-CN" altLang="en-US"/>
          </a:p>
        </p:txBody>
      </p:sp>
      <p:grpSp>
        <p:nvGrpSpPr>
          <p:cNvPr id="5" name=""/>
          <p:cNvGrpSpPr/>
          <p:nvPr/>
        </p:nvGrpSpPr>
        <p:grpSpPr>
          <a:xfrm>
            <a:off x="10574453" y="2350416"/>
            <a:ext cx="574052" cy="460218"/>
            <a:chOff x="10574453" y="2350416"/>
            <a:chExt cx="574052" cy="460218"/>
          </a:xfrm>
        </p:grpSpPr>
        <p:sp>
          <p:nvSpPr>
            <p:cNvPr id="6" name="标题 1"/>
            <p:cNvSpPr txBox="1"/>
            <p:nvPr/>
          </p:nvSpPr>
          <p:spPr>
            <a:xfrm rot="206803" flipH="0" flipV="0">
              <a:off x="10584655" y="2359169"/>
              <a:ext cx="301656" cy="348456"/>
            </a:xfrm>
            <a:custGeom>
              <a:avLst/>
              <a:gdLst/>
              <a:rect l="0" t="0" r="0" b="0"/>
              <a:pathLst>
                <a:path w="294964" h="340725">
                  <a:moveTo>
                    <a:pt x="152912" y="33219"/>
                  </a:moveTo>
                  <a:cubicBezTo>
                    <a:pt x="97940" y="73691"/>
                    <a:pt x="16054" y="217447"/>
                    <a:pt x="6222" y="290743"/>
                  </a:cubicBezTo>
                  <a:cubicBezTo>
                    <a:pt x="0" y="337131"/>
                    <a:pt x="1753" y="340724"/>
                    <a:pt x="30605" y="340724"/>
                  </a:cubicBezTo>
                  <a:cubicBezTo>
                    <a:pt x="52868" y="340724"/>
                    <a:pt x="81390" y="318194"/>
                    <a:pt x="131094" y="261349"/>
                  </a:cubicBezTo>
                  <a:cubicBezTo>
                    <a:pt x="271358" y="100930"/>
                    <a:pt x="294963" y="69059"/>
                    <a:pt x="294963" y="40097"/>
                  </a:cubicBezTo>
                  <a:cubicBezTo>
                    <a:pt x="294963" y="15436"/>
                    <a:pt x="287053" y="9547"/>
                    <a:pt x="247338" y="4644"/>
                  </a:cubicBezTo>
                  <a:cubicBezTo>
                    <a:pt x="209722" y="0"/>
                    <a:pt x="189877" y="6006"/>
                    <a:pt x="152912" y="33219"/>
                  </a:cubicBezTo>
                  <a:close/>
                </a:path>
              </a:pathLst>
            </a:cu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7" name="标题 1"/>
            <p:cNvSpPr txBox="1"/>
            <p:nvPr/>
          </p:nvSpPr>
          <p:spPr>
            <a:xfrm rot="206803" flipH="0" flipV="0">
              <a:off x="10796589" y="2590709"/>
              <a:ext cx="345925" cy="209716"/>
            </a:xfrm>
            <a:custGeom>
              <a:avLst/>
              <a:gdLst/>
              <a:rect l="0" t="0" r="0" b="0"/>
              <a:pathLst>
                <a:path w="338250" h="205063">
                  <a:moveTo>
                    <a:pt x="153665" y="45414"/>
                  </a:moveTo>
                  <a:cubicBezTo>
                    <a:pt x="99300" y="66347"/>
                    <a:pt x="62535" y="89937"/>
                    <a:pt x="42980" y="116432"/>
                  </a:cubicBezTo>
                  <a:cubicBezTo>
                    <a:pt x="0" y="174667"/>
                    <a:pt x="2875" y="184440"/>
                    <a:pt x="66276" y="195631"/>
                  </a:cubicBezTo>
                  <a:cubicBezTo>
                    <a:pt x="119711" y="205062"/>
                    <a:pt x="129546" y="202066"/>
                    <a:pt x="212217" y="151181"/>
                  </a:cubicBezTo>
                  <a:cubicBezTo>
                    <a:pt x="310090" y="90937"/>
                    <a:pt x="338249" y="47841"/>
                    <a:pt x="298703" y="18816"/>
                  </a:cubicBezTo>
                  <a:cubicBezTo>
                    <a:pt x="273068" y="0"/>
                    <a:pt x="270267" y="514"/>
                    <a:pt x="153665" y="45414"/>
                  </a:cubicBezTo>
                  <a:close/>
                </a:path>
              </a:pathLst>
            </a:cu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  <p:grpSp>
        <p:nvGrpSpPr>
          <p:cNvPr id="8" name=""/>
          <p:cNvGrpSpPr/>
          <p:nvPr/>
        </p:nvGrpSpPr>
        <p:grpSpPr>
          <a:xfrm>
            <a:off x="7175599" y="2353353"/>
            <a:ext cx="517096" cy="398244"/>
            <a:chOff x="7175599" y="2353353"/>
            <a:chExt cx="517096" cy="398244"/>
          </a:xfrm>
        </p:grpSpPr>
        <p:sp>
          <p:nvSpPr>
            <p:cNvPr id="9" name="标题 1"/>
            <p:cNvSpPr txBox="1"/>
            <p:nvPr/>
          </p:nvSpPr>
          <p:spPr>
            <a:xfrm rot="206803" flipH="0" flipV="0">
              <a:off x="7484870" y="2359169"/>
              <a:ext cx="200753" cy="241294"/>
            </a:xfrm>
            <a:custGeom>
              <a:avLst/>
              <a:gdLst/>
              <a:rect l="0" t="0" r="0" b="0"/>
              <a:pathLst>
                <a:path w="232750" h="279753">
                  <a:moveTo>
                    <a:pt x="0" y="39356"/>
                  </a:moveTo>
                  <a:cubicBezTo>
                    <a:pt x="0" y="93906"/>
                    <a:pt x="28714" y="149080"/>
                    <a:pt x="94255" y="220468"/>
                  </a:cubicBezTo>
                  <a:cubicBezTo>
                    <a:pt x="141818" y="272274"/>
                    <a:pt x="154509" y="279752"/>
                    <a:pt x="179722" y="270829"/>
                  </a:cubicBezTo>
                  <a:cubicBezTo>
                    <a:pt x="230430" y="252884"/>
                    <a:pt x="232749" y="233083"/>
                    <a:pt x="193217" y="155575"/>
                  </a:cubicBezTo>
                  <a:cubicBezTo>
                    <a:pt x="143279" y="57663"/>
                    <a:pt x="85559" y="0"/>
                    <a:pt x="37489" y="0"/>
                  </a:cubicBezTo>
                  <a:cubicBezTo>
                    <a:pt x="4035" y="0"/>
                    <a:pt x="0" y="4236"/>
                    <a:pt x="0" y="39356"/>
                  </a:cubicBezTo>
                  <a:close/>
                </a:path>
              </a:pathLst>
            </a:cu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0" name="标题 1"/>
            <p:cNvSpPr txBox="1"/>
            <p:nvPr/>
          </p:nvSpPr>
          <p:spPr>
            <a:xfrm rot="206803" flipH="0" flipV="0">
              <a:off x="7181242" y="2541797"/>
              <a:ext cx="370209" cy="198851"/>
            </a:xfrm>
            <a:custGeom>
              <a:avLst/>
              <a:gdLst/>
              <a:rect l="0" t="0" r="0" b="0"/>
              <a:pathLst>
                <a:path w="429215" h="230546">
                  <a:moveTo>
                    <a:pt x="19639" y="35097"/>
                  </a:moveTo>
                  <a:cubicBezTo>
                    <a:pt x="0" y="81958"/>
                    <a:pt x="10022" y="114882"/>
                    <a:pt x="54175" y="148559"/>
                  </a:cubicBezTo>
                  <a:cubicBezTo>
                    <a:pt x="116395" y="196017"/>
                    <a:pt x="237379" y="230545"/>
                    <a:pt x="341445" y="230545"/>
                  </a:cubicBezTo>
                  <a:cubicBezTo>
                    <a:pt x="418290" y="230545"/>
                    <a:pt x="429214" y="227629"/>
                    <a:pt x="429214" y="207113"/>
                  </a:cubicBezTo>
                  <a:cubicBezTo>
                    <a:pt x="429214" y="171631"/>
                    <a:pt x="383707" y="137609"/>
                    <a:pt x="257764" y="78931"/>
                  </a:cubicBezTo>
                  <a:cubicBezTo>
                    <a:pt x="123624" y="16435"/>
                    <a:pt x="34348" y="0"/>
                    <a:pt x="19639" y="35097"/>
                  </a:cubicBezTo>
                  <a:close/>
                </a:path>
              </a:pathLst>
            </a:cu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  <p:pic>
        <p:nvPicPr>
          <p:cNvPr id="11" name=""/>
          <p:cNvPicPr>
            <a:picLocks noChangeAspect="1"/>
          </p:cNvPicPr>
          <p:nvPr/>
        </p:nvPicPr>
        <p:blipFill>
          <a:blip r:embed="rId4">
            <a:alphaModFix amt="100000"/>
          </a:blip>
          <a:srcRect l="0" t="0" r="0" b="0"/>
          <a:stretch>
            <a:fillRect/>
          </a:stretch>
        </p:blipFill>
        <p:spPr>
          <a:xfrm rot="13425587" flipH="1" flipV="0">
            <a:off x="-375082" y="-1430708"/>
            <a:ext cx="2768832" cy="47203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"/>
          <p:cNvPicPr>
            <a:picLocks noChangeAspect="1"/>
          </p:cNvPicPr>
          <p:nvPr/>
        </p:nvPicPr>
        <p:blipFill>
          <a:blip r:embed="rId5">
            <a:alphaModFix amt="100000"/>
          </a:blip>
          <a:srcRect l="0" t="0" r="0" b="0"/>
          <a:stretch>
            <a:fillRect/>
          </a:stretch>
        </p:blipFill>
        <p:spPr>
          <a:xfrm rot="0" flipH="1" flipV="0">
            <a:off x="42905" y="183884"/>
            <a:ext cx="6000575" cy="6353176"/>
          </a:xfrm>
          <a:prstGeom prst="rect">
            <a:avLst/>
          </a:prstGeom>
          <a:noFill/>
          <a:ln cap="sq">
            <a:noFill/>
          </a:ln>
        </p:spPr>
      </p:pic>
      <p:sp>
        <p:nvSpPr>
          <p:cNvPr id="13" name="标题 1"/>
          <p:cNvSpPr txBox="1"/>
          <p:nvPr/>
        </p:nvSpPr>
        <p:spPr>
          <a:xfrm rot="0" flipH="1" flipV="0">
            <a:off x="5434154" y="3360472"/>
            <a:ext cx="97879" cy="254661"/>
          </a:xfrm>
          <a:custGeom>
            <a:avLst/>
            <a:gdLst/>
            <a:rect l="0" t="0" r="0" b="0"/>
            <a:pathLst>
              <a:path w="105657" h="274896">
                <a:moveTo>
                  <a:pt x="47805" y="23029"/>
                </a:moveTo>
                <a:cubicBezTo>
                  <a:pt x="27646" y="33240"/>
                  <a:pt x="0" y="143109"/>
                  <a:pt x="0" y="213015"/>
                </a:cubicBezTo>
                <a:cubicBezTo>
                  <a:pt x="0" y="239966"/>
                  <a:pt x="7308" y="258405"/>
                  <a:pt x="19904" y="263239"/>
                </a:cubicBezTo>
                <a:cubicBezTo>
                  <a:pt x="50279" y="274895"/>
                  <a:pt x="62619" y="253996"/>
                  <a:pt x="70190" y="178081"/>
                </a:cubicBezTo>
                <a:cubicBezTo>
                  <a:pt x="73992" y="139951"/>
                  <a:pt x="83359" y="87323"/>
                  <a:pt x="91003" y="61129"/>
                </a:cubicBezTo>
                <a:cubicBezTo>
                  <a:pt x="105656" y="10924"/>
                  <a:pt x="93270" y="0"/>
                  <a:pt x="47805" y="23029"/>
                </a:cubicBezTo>
                <a:close/>
              </a:path>
            </a:pathLst>
          </a:custGeom>
          <a:solidFill>
            <a:schemeClr val="accent3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1" flipV="0">
            <a:off x="5209957" y="3082968"/>
            <a:ext cx="320665" cy="1076012"/>
          </a:xfrm>
          <a:custGeom>
            <a:avLst/>
            <a:gdLst>
              <a:gd name="connsiteX0" fmla="*/ 191757 w 320665"/>
              <a:gd name="connsiteY0" fmla="*/ 948857 h 1076012"/>
              <a:gd name="connsiteX1" fmla="*/ 151535 w 320665"/>
              <a:gd name="connsiteY1" fmla="*/ 967110 h 1076012"/>
              <a:gd name="connsiteX2" fmla="*/ 191468 w 320665"/>
              <a:gd name="connsiteY2" fmla="*/ 1002043 h 1076012"/>
              <a:gd name="connsiteX3" fmla="*/ 254481 w 320665"/>
              <a:gd name="connsiteY3" fmla="*/ 1050412 h 1076012"/>
              <a:gd name="connsiteX4" fmla="*/ 297693 w 320665"/>
              <a:gd name="connsiteY4" fmla="*/ 1074371 h 1076012"/>
              <a:gd name="connsiteX5" fmla="*/ 264506 w 320665"/>
              <a:gd name="connsiteY5" fmla="*/ 969830 h 1076012"/>
              <a:gd name="connsiteX6" fmla="*/ 191757 w 320665"/>
              <a:gd name="connsiteY6" fmla="*/ 948857 h 1076012"/>
              <a:gd name="connsiteX7" fmla="*/ 12793 w 320665"/>
              <a:gd name="connsiteY7" fmla="*/ 645079 h 1076012"/>
              <a:gd name="connsiteX8" fmla="*/ 3661 w 320665"/>
              <a:gd name="connsiteY8" fmla="*/ 658486 h 1076012"/>
              <a:gd name="connsiteX9" fmla="*/ 46892 w 320665"/>
              <a:gd name="connsiteY9" fmla="*/ 791839 h 1076012"/>
              <a:gd name="connsiteX10" fmla="*/ 116240 w 320665"/>
              <a:gd name="connsiteY10" fmla="*/ 821198 h 1076012"/>
              <a:gd name="connsiteX11" fmla="*/ 27581 w 320665"/>
              <a:gd name="connsiteY11" fmla="*/ 655518 h 1076012"/>
              <a:gd name="connsiteX12" fmla="*/ 12793 w 320665"/>
              <a:gd name="connsiteY12" fmla="*/ 645079 h 1076012"/>
              <a:gd name="connsiteX13" fmla="*/ 294931 w 320665"/>
              <a:gd name="connsiteY13" fmla="*/ 2609 h 1076012"/>
              <a:gd name="connsiteX14" fmla="*/ 262103 w 320665"/>
              <a:gd name="connsiteY14" fmla="*/ 4889 h 1076012"/>
              <a:gd name="connsiteX15" fmla="*/ 151535 w 320665"/>
              <a:gd name="connsiteY15" fmla="*/ 178448 h 1076012"/>
              <a:gd name="connsiteX16" fmla="*/ 204856 w 320665"/>
              <a:gd name="connsiteY16" fmla="*/ 195580 h 1076012"/>
              <a:gd name="connsiteX17" fmla="*/ 320331 w 320665"/>
              <a:gd name="connsiteY17" fmla="*/ 24852 h 1076012"/>
              <a:gd name="connsiteX18" fmla="*/ 294931 w 320665"/>
              <a:gd name="connsiteY18" fmla="*/ 2609 h 1076012"/>
            </a:gdLst>
            <a:rect l="l" t="t" r="r" b="b"/>
            <a:pathLst>
              <a:path w="320665" h="1076012">
                <a:moveTo>
                  <a:pt x="191757" y="948857"/>
                </a:moveTo>
                <a:cubicBezTo>
                  <a:pt x="168936" y="948307"/>
                  <a:pt x="151535" y="954295"/>
                  <a:pt x="151535" y="967110"/>
                </a:cubicBezTo>
                <a:cubicBezTo>
                  <a:pt x="151535" y="977146"/>
                  <a:pt x="169505" y="992866"/>
                  <a:pt x="191468" y="1002043"/>
                </a:cubicBezTo>
                <a:cubicBezTo>
                  <a:pt x="213431" y="1011220"/>
                  <a:pt x="241787" y="1032985"/>
                  <a:pt x="254481" y="1050412"/>
                </a:cubicBezTo>
                <a:cubicBezTo>
                  <a:pt x="270356" y="1072204"/>
                  <a:pt x="283847" y="1079684"/>
                  <a:pt x="297693" y="1074371"/>
                </a:cubicBezTo>
                <a:cubicBezTo>
                  <a:pt x="328391" y="1062591"/>
                  <a:pt x="307299" y="996150"/>
                  <a:pt x="264506" y="969830"/>
                </a:cubicBezTo>
                <a:cubicBezTo>
                  <a:pt x="242821" y="956494"/>
                  <a:pt x="214579" y="949407"/>
                  <a:pt x="191757" y="948857"/>
                </a:cubicBezTo>
                <a:close/>
                <a:moveTo>
                  <a:pt x="12793" y="645079"/>
                </a:moveTo>
                <a:cubicBezTo>
                  <a:pt x="9404" y="645500"/>
                  <a:pt x="6958" y="649895"/>
                  <a:pt x="3661" y="658486"/>
                </a:cubicBezTo>
                <a:cubicBezTo>
                  <a:pt x="-7657" y="687979"/>
                  <a:pt x="7410" y="734454"/>
                  <a:pt x="46892" y="791839"/>
                </a:cubicBezTo>
                <a:cubicBezTo>
                  <a:pt x="83451" y="844974"/>
                  <a:pt x="116240" y="858856"/>
                  <a:pt x="116240" y="821198"/>
                </a:cubicBezTo>
                <a:cubicBezTo>
                  <a:pt x="116240" y="798163"/>
                  <a:pt x="55172" y="684044"/>
                  <a:pt x="27581" y="655518"/>
                </a:cubicBezTo>
                <a:cubicBezTo>
                  <a:pt x="20514" y="648213"/>
                  <a:pt x="16183" y="644659"/>
                  <a:pt x="12793" y="645079"/>
                </a:cubicBezTo>
                <a:close/>
                <a:moveTo>
                  <a:pt x="294931" y="2609"/>
                </a:moveTo>
                <a:cubicBezTo>
                  <a:pt x="283605" y="-1274"/>
                  <a:pt x="271042" y="-1070"/>
                  <a:pt x="262103" y="4889"/>
                </a:cubicBezTo>
                <a:cubicBezTo>
                  <a:pt x="240527" y="19271"/>
                  <a:pt x="151535" y="158963"/>
                  <a:pt x="151535" y="178448"/>
                </a:cubicBezTo>
                <a:cubicBezTo>
                  <a:pt x="151535" y="203334"/>
                  <a:pt x="183238" y="213520"/>
                  <a:pt x="204856" y="195580"/>
                </a:cubicBezTo>
                <a:cubicBezTo>
                  <a:pt x="244131" y="162985"/>
                  <a:pt x="326567" y="41103"/>
                  <a:pt x="320331" y="24852"/>
                </a:cubicBezTo>
                <a:cubicBezTo>
                  <a:pt x="316343" y="14461"/>
                  <a:pt x="306256" y="6491"/>
                  <a:pt x="294931" y="2609"/>
                </a:cubicBezTo>
                <a:close/>
              </a:path>
            </a:pathLst>
          </a:custGeom>
          <a:solidFill>
            <a:schemeClr val="accent3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0" flipH="1" flipV="0">
            <a:off x="1085364" y="2455503"/>
            <a:ext cx="995526" cy="3105864"/>
          </a:xfrm>
          <a:custGeom>
            <a:avLst/>
            <a:gdLst>
              <a:gd name="connsiteX0" fmla="*/ 636589 w 995526"/>
              <a:gd name="connsiteY0" fmla="*/ 2968115 h 3105864"/>
              <a:gd name="connsiteX1" fmla="*/ 584302 w 995526"/>
              <a:gd name="connsiteY1" fmla="*/ 2983690 h 3105864"/>
              <a:gd name="connsiteX2" fmla="*/ 497215 w 995526"/>
              <a:gd name="connsiteY2" fmla="*/ 3095894 h 3105864"/>
              <a:gd name="connsiteX3" fmla="*/ 617072 w 995526"/>
              <a:gd name="connsiteY3" fmla="*/ 3062827 h 3105864"/>
              <a:gd name="connsiteX4" fmla="*/ 669996 w 995526"/>
              <a:gd name="connsiteY4" fmla="*/ 2995178 h 3105864"/>
              <a:gd name="connsiteX5" fmla="*/ 636589 w 995526"/>
              <a:gd name="connsiteY5" fmla="*/ 2968115 h 3105864"/>
              <a:gd name="connsiteX6" fmla="*/ 862070 w 995526"/>
              <a:gd name="connsiteY6" fmla="*/ 2755906 h 3105864"/>
              <a:gd name="connsiteX7" fmla="*/ 784953 w 995526"/>
              <a:gd name="connsiteY7" fmla="*/ 2823791 h 3105864"/>
              <a:gd name="connsiteX8" fmla="*/ 749349 w 995526"/>
              <a:gd name="connsiteY8" fmla="*/ 2929318 h 3105864"/>
              <a:gd name="connsiteX9" fmla="*/ 890195 w 995526"/>
              <a:gd name="connsiteY9" fmla="*/ 2780547 h 3105864"/>
              <a:gd name="connsiteX10" fmla="*/ 862070 w 995526"/>
              <a:gd name="connsiteY10" fmla="*/ 2755906 h 3105864"/>
              <a:gd name="connsiteX11" fmla="*/ 982124 w 995526"/>
              <a:gd name="connsiteY11" fmla="*/ 2444496 h 3105864"/>
              <a:gd name="connsiteX12" fmla="*/ 951317 w 995526"/>
              <a:gd name="connsiteY12" fmla="*/ 2466804 h 3105864"/>
              <a:gd name="connsiteX13" fmla="*/ 898949 w 995526"/>
              <a:gd name="connsiteY13" fmla="*/ 2648649 h 3105864"/>
              <a:gd name="connsiteX14" fmla="*/ 966547 w 995526"/>
              <a:gd name="connsiteY14" fmla="*/ 2586244 h 3105864"/>
              <a:gd name="connsiteX15" fmla="*/ 982124 w 995526"/>
              <a:gd name="connsiteY15" fmla="*/ 2444496 h 3105864"/>
              <a:gd name="connsiteX16" fmla="*/ 972764 w 995526"/>
              <a:gd name="connsiteY16" fmla="*/ 2162556 h 3105864"/>
              <a:gd name="connsiteX17" fmla="*/ 951612 w 995526"/>
              <a:gd name="connsiteY17" fmla="*/ 2166874 h 3105864"/>
              <a:gd name="connsiteX18" fmla="*/ 947573 w 995526"/>
              <a:gd name="connsiteY18" fmla="*/ 2252822 h 3105864"/>
              <a:gd name="connsiteX19" fmla="*/ 972552 w 995526"/>
              <a:gd name="connsiteY19" fmla="*/ 2335178 h 3105864"/>
              <a:gd name="connsiteX20" fmla="*/ 990199 w 995526"/>
              <a:gd name="connsiteY20" fmla="*/ 2247101 h 3105864"/>
              <a:gd name="connsiteX21" fmla="*/ 972764 w 995526"/>
              <a:gd name="connsiteY21" fmla="*/ 2162556 h 3105864"/>
              <a:gd name="connsiteX22" fmla="*/ 821728 w 995526"/>
              <a:gd name="connsiteY22" fmla="*/ 1943628 h 3105864"/>
              <a:gd name="connsiteX23" fmla="*/ 904676 w 995526"/>
              <a:gd name="connsiteY23" fmla="*/ 2093992 h 3105864"/>
              <a:gd name="connsiteX24" fmla="*/ 900489 w 995526"/>
              <a:gd name="connsiteY24" fmla="*/ 2005252 h 3105864"/>
              <a:gd name="connsiteX25" fmla="*/ 821728 w 995526"/>
              <a:gd name="connsiteY25" fmla="*/ 1943628 h 3105864"/>
              <a:gd name="connsiteX26" fmla="*/ 613765 w 995526"/>
              <a:gd name="connsiteY26" fmla="*/ 1702127 h 3105864"/>
              <a:gd name="connsiteX27" fmla="*/ 578395 w 995526"/>
              <a:gd name="connsiteY27" fmla="*/ 1705783 h 3105864"/>
              <a:gd name="connsiteX28" fmla="*/ 703926 w 995526"/>
              <a:gd name="connsiteY28" fmla="*/ 1870455 h 3105864"/>
              <a:gd name="connsiteX29" fmla="*/ 676055 w 995526"/>
              <a:gd name="connsiteY29" fmla="*/ 1767940 h 3105864"/>
              <a:gd name="connsiteX30" fmla="*/ 613765 w 995526"/>
              <a:gd name="connsiteY30" fmla="*/ 1702127 h 3105864"/>
              <a:gd name="connsiteX31" fmla="*/ 691895 w 995526"/>
              <a:gd name="connsiteY31" fmla="*/ 1050554 h 3105864"/>
              <a:gd name="connsiteX32" fmla="*/ 649188 w 995526"/>
              <a:gd name="connsiteY32" fmla="*/ 1093674 h 3105864"/>
              <a:gd name="connsiteX33" fmla="*/ 623248 w 995526"/>
              <a:gd name="connsiteY33" fmla="*/ 1282198 h 3105864"/>
              <a:gd name="connsiteX34" fmla="*/ 648261 w 995526"/>
              <a:gd name="connsiteY34" fmla="*/ 1226314 h 3105864"/>
              <a:gd name="connsiteX35" fmla="*/ 697019 w 995526"/>
              <a:gd name="connsiteY35" fmla="*/ 1116341 h 3105864"/>
              <a:gd name="connsiteX36" fmla="*/ 729241 w 995526"/>
              <a:gd name="connsiteY36" fmla="*/ 1054574 h 3105864"/>
              <a:gd name="connsiteX37" fmla="*/ 691895 w 995526"/>
              <a:gd name="connsiteY37" fmla="*/ 1050554 h 3105864"/>
              <a:gd name="connsiteX38" fmla="*/ 893941 w 995526"/>
              <a:gd name="connsiteY38" fmla="*/ 784359 h 3105864"/>
              <a:gd name="connsiteX39" fmla="*/ 820865 w 995526"/>
              <a:gd name="connsiteY39" fmla="*/ 859686 h 3105864"/>
              <a:gd name="connsiteX40" fmla="*/ 775114 w 995526"/>
              <a:gd name="connsiteY40" fmla="*/ 960387 h 3105864"/>
              <a:gd name="connsiteX41" fmla="*/ 865615 w 995526"/>
              <a:gd name="connsiteY41" fmla="*/ 910680 h 3105864"/>
              <a:gd name="connsiteX42" fmla="*/ 929014 w 995526"/>
              <a:gd name="connsiteY42" fmla="*/ 812848 h 3105864"/>
              <a:gd name="connsiteX43" fmla="*/ 893941 w 995526"/>
              <a:gd name="connsiteY43" fmla="*/ 784359 h 3105864"/>
              <a:gd name="connsiteX44" fmla="*/ 948759 w 995526"/>
              <a:gd name="connsiteY44" fmla="*/ 484601 h 3105864"/>
              <a:gd name="connsiteX45" fmla="*/ 919705 w 995526"/>
              <a:gd name="connsiteY45" fmla="*/ 493775 h 3105864"/>
              <a:gd name="connsiteX46" fmla="*/ 918946 w 995526"/>
              <a:gd name="connsiteY46" fmla="*/ 543777 h 3105864"/>
              <a:gd name="connsiteX47" fmla="*/ 931307 w 995526"/>
              <a:gd name="connsiteY47" fmla="*/ 649127 h 3105864"/>
              <a:gd name="connsiteX48" fmla="*/ 977629 w 995526"/>
              <a:gd name="connsiteY48" fmla="*/ 703285 h 3105864"/>
              <a:gd name="connsiteX49" fmla="*/ 979034 w 995526"/>
              <a:gd name="connsiteY49" fmla="*/ 522968 h 3105864"/>
              <a:gd name="connsiteX50" fmla="*/ 948759 w 995526"/>
              <a:gd name="connsiteY50" fmla="*/ 484601 h 3105864"/>
              <a:gd name="connsiteX51" fmla="*/ 797653 w 995526"/>
              <a:gd name="connsiteY51" fmla="*/ 342687 h 3105864"/>
              <a:gd name="connsiteX52" fmla="*/ 764837 w 995526"/>
              <a:gd name="connsiteY52" fmla="*/ 359142 h 3105864"/>
              <a:gd name="connsiteX53" fmla="*/ 756383 w 995526"/>
              <a:gd name="connsiteY53" fmla="*/ 374520 h 3105864"/>
              <a:gd name="connsiteX54" fmla="*/ 810571 w 995526"/>
              <a:gd name="connsiteY54" fmla="*/ 416014 h 3105864"/>
              <a:gd name="connsiteX55" fmla="*/ 852665 w 995526"/>
              <a:gd name="connsiteY55" fmla="*/ 377678 h 3105864"/>
              <a:gd name="connsiteX56" fmla="*/ 797653 w 995526"/>
              <a:gd name="connsiteY56" fmla="*/ 342687 h 3105864"/>
              <a:gd name="connsiteX57" fmla="*/ 525934 w 995526"/>
              <a:gd name="connsiteY57" fmla="*/ 227309 h 3105864"/>
              <a:gd name="connsiteX58" fmla="*/ 502389 w 995526"/>
              <a:gd name="connsiteY58" fmla="*/ 244672 h 3105864"/>
              <a:gd name="connsiteX59" fmla="*/ 569811 w 995526"/>
              <a:gd name="connsiteY59" fmla="*/ 304849 h 3105864"/>
              <a:gd name="connsiteX60" fmla="*/ 654569 w 995526"/>
              <a:gd name="connsiteY60" fmla="*/ 309266 h 3105864"/>
              <a:gd name="connsiteX61" fmla="*/ 693537 w 995526"/>
              <a:gd name="connsiteY61" fmla="*/ 297548 h 3105864"/>
              <a:gd name="connsiteX62" fmla="*/ 575681 w 995526"/>
              <a:gd name="connsiteY62" fmla="*/ 233982 h 3105864"/>
              <a:gd name="connsiteX63" fmla="*/ 525934 w 995526"/>
              <a:gd name="connsiteY63" fmla="*/ 227309 h 3105864"/>
              <a:gd name="connsiteX64" fmla="*/ 217539 w 995526"/>
              <a:gd name="connsiteY64" fmla="*/ 165791 h 3105864"/>
              <a:gd name="connsiteX65" fmla="*/ 200138 w 995526"/>
              <a:gd name="connsiteY65" fmla="*/ 182596 h 3105864"/>
              <a:gd name="connsiteX66" fmla="*/ 289912 w 995526"/>
              <a:gd name="connsiteY66" fmla="*/ 263277 h 3105864"/>
              <a:gd name="connsiteX67" fmla="*/ 407824 w 995526"/>
              <a:gd name="connsiteY67" fmla="*/ 246866 h 3105864"/>
              <a:gd name="connsiteX68" fmla="*/ 278181 w 995526"/>
              <a:gd name="connsiteY68" fmla="*/ 181551 h 3105864"/>
              <a:gd name="connsiteX69" fmla="*/ 217539 w 995526"/>
              <a:gd name="connsiteY69" fmla="*/ 165791 h 3105864"/>
              <a:gd name="connsiteX70" fmla="*/ 15586 w 995526"/>
              <a:gd name="connsiteY70" fmla="*/ 1140 h 3105864"/>
              <a:gd name="connsiteX71" fmla="*/ 1877 w 995526"/>
              <a:gd name="connsiteY71" fmla="*/ 11643 h 3105864"/>
              <a:gd name="connsiteX72" fmla="*/ 143316 w 995526"/>
              <a:gd name="connsiteY72" fmla="*/ 152745 h 3105864"/>
              <a:gd name="connsiteX73" fmla="*/ 147721 w 995526"/>
              <a:gd name="connsiteY73" fmla="*/ 97202 h 3105864"/>
              <a:gd name="connsiteX74" fmla="*/ 80639 w 995526"/>
              <a:gd name="connsiteY74" fmla="*/ 32152 h 3105864"/>
              <a:gd name="connsiteX75" fmla="*/ 15586 w 995526"/>
              <a:gd name="connsiteY75" fmla="*/ 1140 h 3105864"/>
            </a:gdLst>
            <a:rect l="l" t="t" r="r" b="b"/>
            <a:pathLst>
              <a:path w="995526" h="3105864">
                <a:moveTo>
                  <a:pt x="636589" y="2968115"/>
                </a:moveTo>
                <a:cubicBezTo>
                  <a:pt x="621354" y="2966073"/>
                  <a:pt x="602973" y="2971137"/>
                  <a:pt x="584302" y="2983690"/>
                </a:cubicBezTo>
                <a:cubicBezTo>
                  <a:pt x="546629" y="3009018"/>
                  <a:pt x="489229" y="3082973"/>
                  <a:pt x="497215" y="3095894"/>
                </a:cubicBezTo>
                <a:cubicBezTo>
                  <a:pt x="510247" y="3116980"/>
                  <a:pt x="557287" y="3104003"/>
                  <a:pt x="617072" y="3062827"/>
                </a:cubicBezTo>
                <a:cubicBezTo>
                  <a:pt x="669942" y="3026415"/>
                  <a:pt x="678015" y="3016095"/>
                  <a:pt x="669996" y="2995178"/>
                </a:cubicBezTo>
                <a:cubicBezTo>
                  <a:pt x="663912" y="2979306"/>
                  <a:pt x="651824" y="2970158"/>
                  <a:pt x="636589" y="2968115"/>
                </a:cubicBezTo>
                <a:close/>
                <a:moveTo>
                  <a:pt x="862070" y="2755906"/>
                </a:moveTo>
                <a:cubicBezTo>
                  <a:pt x="843925" y="2763362"/>
                  <a:pt x="817614" y="2786239"/>
                  <a:pt x="784953" y="2823791"/>
                </a:cubicBezTo>
                <a:cubicBezTo>
                  <a:pt x="727794" y="2889508"/>
                  <a:pt x="714362" y="2929318"/>
                  <a:pt x="749349" y="2929318"/>
                </a:cubicBezTo>
                <a:cubicBezTo>
                  <a:pt x="775928" y="2929318"/>
                  <a:pt x="890195" y="2808621"/>
                  <a:pt x="890195" y="2780547"/>
                </a:cubicBezTo>
                <a:cubicBezTo>
                  <a:pt x="890195" y="2756415"/>
                  <a:pt x="880215" y="2748450"/>
                  <a:pt x="862070" y="2755906"/>
                </a:cubicBezTo>
                <a:close/>
                <a:moveTo>
                  <a:pt x="982124" y="2444496"/>
                </a:moveTo>
                <a:cubicBezTo>
                  <a:pt x="977684" y="2445040"/>
                  <a:pt x="963821" y="2455079"/>
                  <a:pt x="951317" y="2466804"/>
                </a:cubicBezTo>
                <a:cubicBezTo>
                  <a:pt x="920078" y="2496101"/>
                  <a:pt x="881246" y="2630946"/>
                  <a:pt x="898949" y="2648649"/>
                </a:cubicBezTo>
                <a:cubicBezTo>
                  <a:pt x="922112" y="2671811"/>
                  <a:pt x="944846" y="2650823"/>
                  <a:pt x="966547" y="2586244"/>
                </a:cubicBezTo>
                <a:cubicBezTo>
                  <a:pt x="988025" y="2522332"/>
                  <a:pt x="996776" y="2442700"/>
                  <a:pt x="982124" y="2444496"/>
                </a:cubicBezTo>
                <a:close/>
                <a:moveTo>
                  <a:pt x="972764" y="2162556"/>
                </a:moveTo>
                <a:cubicBezTo>
                  <a:pt x="967466" y="2162273"/>
                  <a:pt x="960574" y="2164042"/>
                  <a:pt x="951612" y="2166874"/>
                </a:cubicBezTo>
                <a:cubicBezTo>
                  <a:pt x="944789" y="2169029"/>
                  <a:pt x="943174" y="2203396"/>
                  <a:pt x="947573" y="2252822"/>
                </a:cubicBezTo>
                <a:cubicBezTo>
                  <a:pt x="953101" y="2314926"/>
                  <a:pt x="959244" y="2335178"/>
                  <a:pt x="972552" y="2335178"/>
                </a:cubicBezTo>
                <a:cubicBezTo>
                  <a:pt x="986667" y="2335178"/>
                  <a:pt x="990199" y="2317548"/>
                  <a:pt x="990199" y="2247101"/>
                </a:cubicBezTo>
                <a:cubicBezTo>
                  <a:pt x="990199" y="2182705"/>
                  <a:pt x="988658" y="2163403"/>
                  <a:pt x="972764" y="2162556"/>
                </a:cubicBezTo>
                <a:close/>
                <a:moveTo>
                  <a:pt x="821728" y="1943628"/>
                </a:moveTo>
                <a:cubicBezTo>
                  <a:pt x="803134" y="1962222"/>
                  <a:pt x="875825" y="2093992"/>
                  <a:pt x="904676" y="2093992"/>
                </a:cubicBezTo>
                <a:cubicBezTo>
                  <a:pt x="932075" y="2093992"/>
                  <a:pt x="930945" y="2070045"/>
                  <a:pt x="900489" y="2005252"/>
                </a:cubicBezTo>
                <a:cubicBezTo>
                  <a:pt x="872743" y="1946225"/>
                  <a:pt x="842665" y="1922691"/>
                  <a:pt x="821728" y="1943628"/>
                </a:cubicBezTo>
                <a:close/>
                <a:moveTo>
                  <a:pt x="613765" y="1702127"/>
                </a:moveTo>
                <a:cubicBezTo>
                  <a:pt x="597705" y="1691906"/>
                  <a:pt x="586133" y="1693263"/>
                  <a:pt x="578395" y="1705783"/>
                </a:cubicBezTo>
                <a:cubicBezTo>
                  <a:pt x="565300" y="1726971"/>
                  <a:pt x="674680" y="1870455"/>
                  <a:pt x="703926" y="1870455"/>
                </a:cubicBezTo>
                <a:cubicBezTo>
                  <a:pt x="733893" y="1870455"/>
                  <a:pt x="722710" y="1829321"/>
                  <a:pt x="676055" y="1767940"/>
                </a:cubicBezTo>
                <a:cubicBezTo>
                  <a:pt x="650370" y="1734148"/>
                  <a:pt x="629824" y="1712348"/>
                  <a:pt x="613765" y="1702127"/>
                </a:cubicBezTo>
                <a:close/>
                <a:moveTo>
                  <a:pt x="691895" y="1050554"/>
                </a:moveTo>
                <a:cubicBezTo>
                  <a:pt x="677761" y="1057457"/>
                  <a:pt x="662733" y="1072217"/>
                  <a:pt x="649188" y="1093674"/>
                </a:cubicBezTo>
                <a:cubicBezTo>
                  <a:pt x="595283" y="1179064"/>
                  <a:pt x="581093" y="1282198"/>
                  <a:pt x="623248" y="1282198"/>
                </a:cubicBezTo>
                <a:cubicBezTo>
                  <a:pt x="633434" y="1282198"/>
                  <a:pt x="642676" y="1261549"/>
                  <a:pt x="648261" y="1226314"/>
                </a:cubicBezTo>
                <a:cubicBezTo>
                  <a:pt x="653772" y="1191542"/>
                  <a:pt x="672192" y="1149996"/>
                  <a:pt x="697019" y="1116341"/>
                </a:cubicBezTo>
                <a:cubicBezTo>
                  <a:pt x="718964" y="1086593"/>
                  <a:pt x="733464" y="1058798"/>
                  <a:pt x="729241" y="1054574"/>
                </a:cubicBezTo>
                <a:cubicBezTo>
                  <a:pt x="719270" y="1044604"/>
                  <a:pt x="706029" y="1043650"/>
                  <a:pt x="691895" y="1050554"/>
                </a:cubicBezTo>
                <a:close/>
                <a:moveTo>
                  <a:pt x="893941" y="784359"/>
                </a:moveTo>
                <a:cubicBezTo>
                  <a:pt x="877207" y="791606"/>
                  <a:pt x="854139" y="816156"/>
                  <a:pt x="820865" y="859686"/>
                </a:cubicBezTo>
                <a:cubicBezTo>
                  <a:pt x="764390" y="933569"/>
                  <a:pt x="759362" y="944634"/>
                  <a:pt x="775114" y="960387"/>
                </a:cubicBezTo>
                <a:cubicBezTo>
                  <a:pt x="790867" y="976139"/>
                  <a:pt x="800812" y="970676"/>
                  <a:pt x="865615" y="910680"/>
                </a:cubicBezTo>
                <a:cubicBezTo>
                  <a:pt x="930374" y="850725"/>
                  <a:pt x="937380" y="839914"/>
                  <a:pt x="929014" y="812848"/>
                </a:cubicBezTo>
                <a:cubicBezTo>
                  <a:pt x="921076" y="787167"/>
                  <a:pt x="910675" y="777111"/>
                  <a:pt x="893941" y="784359"/>
                </a:cubicBezTo>
                <a:close/>
                <a:moveTo>
                  <a:pt x="948759" y="484601"/>
                </a:moveTo>
                <a:cubicBezTo>
                  <a:pt x="937838" y="479227"/>
                  <a:pt x="927121" y="481777"/>
                  <a:pt x="919705" y="493775"/>
                </a:cubicBezTo>
                <a:cubicBezTo>
                  <a:pt x="915760" y="500160"/>
                  <a:pt x="915418" y="522660"/>
                  <a:pt x="918946" y="543777"/>
                </a:cubicBezTo>
                <a:cubicBezTo>
                  <a:pt x="922473" y="564894"/>
                  <a:pt x="928036" y="612302"/>
                  <a:pt x="931307" y="649127"/>
                </a:cubicBezTo>
                <a:cubicBezTo>
                  <a:pt x="938109" y="725686"/>
                  <a:pt x="951210" y="741003"/>
                  <a:pt x="977629" y="703285"/>
                </a:cubicBezTo>
                <a:cubicBezTo>
                  <a:pt x="1000883" y="670085"/>
                  <a:pt x="1001608" y="576995"/>
                  <a:pt x="979034" y="522968"/>
                </a:cubicBezTo>
                <a:cubicBezTo>
                  <a:pt x="970804" y="503272"/>
                  <a:pt x="959680" y="489975"/>
                  <a:pt x="948759" y="484601"/>
                </a:cubicBezTo>
                <a:close/>
                <a:moveTo>
                  <a:pt x="797653" y="342687"/>
                </a:moveTo>
                <a:cubicBezTo>
                  <a:pt x="782162" y="339418"/>
                  <a:pt x="770371" y="344723"/>
                  <a:pt x="764837" y="359142"/>
                </a:cubicBezTo>
                <a:cubicBezTo>
                  <a:pt x="761006" y="369127"/>
                  <a:pt x="757201" y="376048"/>
                  <a:pt x="756383" y="374520"/>
                </a:cubicBezTo>
                <a:cubicBezTo>
                  <a:pt x="755565" y="372993"/>
                  <a:pt x="779949" y="391665"/>
                  <a:pt x="810571" y="416014"/>
                </a:cubicBezTo>
                <a:cubicBezTo>
                  <a:pt x="890960" y="479935"/>
                  <a:pt x="925284" y="448676"/>
                  <a:pt x="852665" y="377678"/>
                </a:cubicBezTo>
                <a:cubicBezTo>
                  <a:pt x="832334" y="357800"/>
                  <a:pt x="813144" y="345957"/>
                  <a:pt x="797653" y="342687"/>
                </a:cubicBezTo>
                <a:close/>
                <a:moveTo>
                  <a:pt x="525934" y="227309"/>
                </a:moveTo>
                <a:cubicBezTo>
                  <a:pt x="515842" y="228781"/>
                  <a:pt x="510118" y="234259"/>
                  <a:pt x="502389" y="244672"/>
                </a:cubicBezTo>
                <a:cubicBezTo>
                  <a:pt x="476558" y="279473"/>
                  <a:pt x="502113" y="302283"/>
                  <a:pt x="569811" y="304849"/>
                </a:cubicBezTo>
                <a:cubicBezTo>
                  <a:pt x="600428" y="306010"/>
                  <a:pt x="638570" y="307998"/>
                  <a:pt x="654569" y="309266"/>
                </a:cubicBezTo>
                <a:cubicBezTo>
                  <a:pt x="670569" y="310535"/>
                  <a:pt x="688104" y="305262"/>
                  <a:pt x="693537" y="297548"/>
                </a:cubicBezTo>
                <a:cubicBezTo>
                  <a:pt x="705999" y="279854"/>
                  <a:pt x="652774" y="251148"/>
                  <a:pt x="575681" y="233982"/>
                </a:cubicBezTo>
                <a:cubicBezTo>
                  <a:pt x="550483" y="228372"/>
                  <a:pt x="536025" y="225837"/>
                  <a:pt x="525934" y="227309"/>
                </a:cubicBezTo>
                <a:close/>
                <a:moveTo>
                  <a:pt x="217539" y="165791"/>
                </a:moveTo>
                <a:cubicBezTo>
                  <a:pt x="207366" y="165927"/>
                  <a:pt x="204400" y="171491"/>
                  <a:pt x="200138" y="182596"/>
                </a:cubicBezTo>
                <a:cubicBezTo>
                  <a:pt x="189847" y="209414"/>
                  <a:pt x="223013" y="239220"/>
                  <a:pt x="289912" y="263277"/>
                </a:cubicBezTo>
                <a:cubicBezTo>
                  <a:pt x="359158" y="288178"/>
                  <a:pt x="407824" y="281404"/>
                  <a:pt x="407824" y="246866"/>
                </a:cubicBezTo>
                <a:cubicBezTo>
                  <a:pt x="407824" y="223600"/>
                  <a:pt x="405116" y="222236"/>
                  <a:pt x="278181" y="181551"/>
                </a:cubicBezTo>
                <a:cubicBezTo>
                  <a:pt x="245092" y="170946"/>
                  <a:pt x="227712" y="165655"/>
                  <a:pt x="217539" y="165791"/>
                </a:cubicBezTo>
                <a:close/>
                <a:moveTo>
                  <a:pt x="15586" y="1140"/>
                </a:moveTo>
                <a:cubicBezTo>
                  <a:pt x="9920" y="2792"/>
                  <a:pt x="5207" y="6256"/>
                  <a:pt x="1877" y="11643"/>
                </a:cubicBezTo>
                <a:cubicBezTo>
                  <a:pt x="-15867" y="40352"/>
                  <a:pt x="96795" y="152745"/>
                  <a:pt x="143316" y="152745"/>
                </a:cubicBezTo>
                <a:cubicBezTo>
                  <a:pt x="186957" y="152745"/>
                  <a:pt x="188541" y="132765"/>
                  <a:pt x="147721" y="97202"/>
                </a:cubicBezTo>
                <a:cubicBezTo>
                  <a:pt x="127078" y="79219"/>
                  <a:pt x="96891" y="49947"/>
                  <a:pt x="80639" y="32152"/>
                </a:cubicBezTo>
                <a:cubicBezTo>
                  <a:pt x="58153" y="7533"/>
                  <a:pt x="32584" y="-3816"/>
                  <a:pt x="15586" y="1140"/>
                </a:cubicBezTo>
                <a:close/>
              </a:path>
            </a:pathLst>
          </a:custGeom>
          <a:solidFill>
            <a:schemeClr val="accent3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0" flipH="1" flipV="0">
            <a:off x="4511949" y="1198344"/>
            <a:ext cx="1688298" cy="1619288"/>
          </a:xfrm>
          <a:custGeom>
            <a:avLst/>
            <a:gdLst>
              <a:gd name="connsiteX0" fmla="*/ 547019 w 1688298"/>
              <a:gd name="connsiteY0" fmla="*/ 1557062 h 1619288"/>
              <a:gd name="connsiteX1" fmla="*/ 464723 w 1688298"/>
              <a:gd name="connsiteY1" fmla="*/ 1568289 h 1619288"/>
              <a:gd name="connsiteX2" fmla="*/ 483090 w 1688298"/>
              <a:gd name="connsiteY2" fmla="*/ 1615518 h 1619288"/>
              <a:gd name="connsiteX3" fmla="*/ 597128 w 1688298"/>
              <a:gd name="connsiteY3" fmla="*/ 1579597 h 1619288"/>
              <a:gd name="connsiteX4" fmla="*/ 547019 w 1688298"/>
              <a:gd name="connsiteY4" fmla="*/ 1557062 h 1619288"/>
              <a:gd name="connsiteX5" fmla="*/ 220338 w 1688298"/>
              <a:gd name="connsiteY5" fmla="*/ 1483717 h 1619288"/>
              <a:gd name="connsiteX6" fmla="*/ 186375 w 1688298"/>
              <a:gd name="connsiteY6" fmla="*/ 1500878 h 1619288"/>
              <a:gd name="connsiteX7" fmla="*/ 263097 w 1688298"/>
              <a:gd name="connsiteY7" fmla="*/ 1561531 h 1619288"/>
              <a:gd name="connsiteX8" fmla="*/ 311776 w 1688298"/>
              <a:gd name="connsiteY8" fmla="*/ 1549135 h 1619288"/>
              <a:gd name="connsiteX9" fmla="*/ 220338 w 1688298"/>
              <a:gd name="connsiteY9" fmla="*/ 1483717 h 1619288"/>
              <a:gd name="connsiteX10" fmla="*/ 785725 w 1688298"/>
              <a:gd name="connsiteY10" fmla="*/ 1353080 h 1619288"/>
              <a:gd name="connsiteX11" fmla="*/ 744726 w 1688298"/>
              <a:gd name="connsiteY11" fmla="*/ 1373779 h 1619288"/>
              <a:gd name="connsiteX12" fmla="*/ 714695 w 1688298"/>
              <a:gd name="connsiteY12" fmla="*/ 1469039 h 1619288"/>
              <a:gd name="connsiteX13" fmla="*/ 782450 w 1688298"/>
              <a:gd name="connsiteY13" fmla="*/ 1429564 h 1619288"/>
              <a:gd name="connsiteX14" fmla="*/ 785725 w 1688298"/>
              <a:gd name="connsiteY14" fmla="*/ 1353080 h 1619288"/>
              <a:gd name="connsiteX15" fmla="*/ 32838 w 1688298"/>
              <a:gd name="connsiteY15" fmla="*/ 1199464 h 1619288"/>
              <a:gd name="connsiteX16" fmla="*/ 17648 w 1688298"/>
              <a:gd name="connsiteY16" fmla="*/ 1235054 h 1619288"/>
              <a:gd name="connsiteX17" fmla="*/ 72863 w 1688298"/>
              <a:gd name="connsiteY17" fmla="*/ 1379230 h 1619288"/>
              <a:gd name="connsiteX18" fmla="*/ 71201 w 1688298"/>
              <a:gd name="connsiteY18" fmla="*/ 1264951 h 1619288"/>
              <a:gd name="connsiteX19" fmla="*/ 32838 w 1688298"/>
              <a:gd name="connsiteY19" fmla="*/ 1199464 h 1619288"/>
              <a:gd name="connsiteX20" fmla="*/ 859465 w 1688298"/>
              <a:gd name="connsiteY20" fmla="*/ 1035531 h 1619288"/>
              <a:gd name="connsiteX21" fmla="*/ 842655 w 1688298"/>
              <a:gd name="connsiteY21" fmla="*/ 1113570 h 1619288"/>
              <a:gd name="connsiteX22" fmla="*/ 883207 w 1688298"/>
              <a:gd name="connsiteY22" fmla="*/ 1223092 h 1619288"/>
              <a:gd name="connsiteX23" fmla="*/ 900033 w 1688298"/>
              <a:gd name="connsiteY23" fmla="*/ 1145086 h 1619288"/>
              <a:gd name="connsiteX24" fmla="*/ 859465 w 1688298"/>
              <a:gd name="connsiteY24" fmla="*/ 1035531 h 1619288"/>
              <a:gd name="connsiteX25" fmla="*/ 43639 w 1688298"/>
              <a:gd name="connsiteY25" fmla="*/ 922757 h 1619288"/>
              <a:gd name="connsiteX26" fmla="*/ 22519 w 1688298"/>
              <a:gd name="connsiteY26" fmla="*/ 930842 h 1619288"/>
              <a:gd name="connsiteX27" fmla="*/ 0 w 1688298"/>
              <a:gd name="connsiteY27" fmla="*/ 1022613 h 1619288"/>
              <a:gd name="connsiteX28" fmla="*/ 57444 w 1688298"/>
              <a:gd name="connsiteY28" fmla="*/ 1012344 h 1619288"/>
              <a:gd name="connsiteX29" fmla="*/ 60680 w 1688298"/>
              <a:gd name="connsiteY29" fmla="*/ 932339 h 1619288"/>
              <a:gd name="connsiteX30" fmla="*/ 43639 w 1688298"/>
              <a:gd name="connsiteY30" fmla="*/ 922757 h 1619288"/>
              <a:gd name="connsiteX31" fmla="*/ 766428 w 1688298"/>
              <a:gd name="connsiteY31" fmla="*/ 800735 h 1619288"/>
              <a:gd name="connsiteX32" fmla="*/ 743166 w 1688298"/>
              <a:gd name="connsiteY32" fmla="*/ 808071 h 1619288"/>
              <a:gd name="connsiteX33" fmla="*/ 771640 w 1688298"/>
              <a:gd name="connsiteY33" fmla="*/ 901718 h 1619288"/>
              <a:gd name="connsiteX34" fmla="*/ 820667 w 1688298"/>
              <a:gd name="connsiteY34" fmla="*/ 945017 h 1619288"/>
              <a:gd name="connsiteX35" fmla="*/ 843442 w 1688298"/>
              <a:gd name="connsiteY35" fmla="*/ 928840 h 1619288"/>
              <a:gd name="connsiteX36" fmla="*/ 817915 w 1688298"/>
              <a:gd name="connsiteY36" fmla="*/ 875897 h 1619288"/>
              <a:gd name="connsiteX37" fmla="*/ 780979 w 1688298"/>
              <a:gd name="connsiteY37" fmla="*/ 814934 h 1619288"/>
              <a:gd name="connsiteX38" fmla="*/ 766428 w 1688298"/>
              <a:gd name="connsiteY38" fmla="*/ 800735 h 1619288"/>
              <a:gd name="connsiteX39" fmla="*/ 139772 w 1688298"/>
              <a:gd name="connsiteY39" fmla="*/ 683271 h 1619288"/>
              <a:gd name="connsiteX40" fmla="*/ 113277 w 1688298"/>
              <a:gd name="connsiteY40" fmla="*/ 703291 h 1619288"/>
              <a:gd name="connsiteX41" fmla="*/ 52944 w 1688298"/>
              <a:gd name="connsiteY41" fmla="*/ 874170 h 1619288"/>
              <a:gd name="connsiteX42" fmla="*/ 73376 w 1688298"/>
              <a:gd name="connsiteY42" fmla="*/ 874577 h 1619288"/>
              <a:gd name="connsiteX43" fmla="*/ 162961 w 1688298"/>
              <a:gd name="connsiteY43" fmla="*/ 699902 h 1619288"/>
              <a:gd name="connsiteX44" fmla="*/ 139772 w 1688298"/>
              <a:gd name="connsiteY44" fmla="*/ 683271 h 1619288"/>
              <a:gd name="connsiteX45" fmla="*/ 705376 w 1688298"/>
              <a:gd name="connsiteY45" fmla="*/ 494842 h 1619288"/>
              <a:gd name="connsiteX46" fmla="*/ 680446 w 1688298"/>
              <a:gd name="connsiteY46" fmla="*/ 512777 h 1619288"/>
              <a:gd name="connsiteX47" fmla="*/ 701913 w 1688298"/>
              <a:gd name="connsiteY47" fmla="*/ 671976 h 1619288"/>
              <a:gd name="connsiteX48" fmla="*/ 732435 w 1688298"/>
              <a:gd name="connsiteY48" fmla="*/ 668325 h 1619288"/>
              <a:gd name="connsiteX49" fmla="*/ 735128 w 1688298"/>
              <a:gd name="connsiteY49" fmla="*/ 595466 h 1619288"/>
              <a:gd name="connsiteX50" fmla="*/ 722691 w 1688298"/>
              <a:gd name="connsiteY50" fmla="*/ 514923 h 1619288"/>
              <a:gd name="connsiteX51" fmla="*/ 705376 w 1688298"/>
              <a:gd name="connsiteY51" fmla="*/ 494842 h 1619288"/>
              <a:gd name="connsiteX52" fmla="*/ 315863 w 1688298"/>
              <a:gd name="connsiteY52" fmla="*/ 255419 h 1619288"/>
              <a:gd name="connsiteX53" fmla="*/ 239389 w 1688298"/>
              <a:gd name="connsiteY53" fmla="*/ 306118 h 1619288"/>
              <a:gd name="connsiteX54" fmla="*/ 125232 w 1688298"/>
              <a:gd name="connsiteY54" fmla="*/ 379654 h 1619288"/>
              <a:gd name="connsiteX55" fmla="*/ 56156 w 1688298"/>
              <a:gd name="connsiteY55" fmla="*/ 420573 h 1619288"/>
              <a:gd name="connsiteX56" fmla="*/ 125356 w 1688298"/>
              <a:gd name="connsiteY56" fmla="*/ 482569 h 1619288"/>
              <a:gd name="connsiteX57" fmla="*/ 158829 w 1688298"/>
              <a:gd name="connsiteY57" fmla="*/ 514164 h 1619288"/>
              <a:gd name="connsiteX58" fmla="*/ 135190 w 1688298"/>
              <a:gd name="connsiteY58" fmla="*/ 570923 h 1619288"/>
              <a:gd name="connsiteX59" fmla="*/ 124575 w 1688298"/>
              <a:gd name="connsiteY59" fmla="*/ 633448 h 1619288"/>
              <a:gd name="connsiteX60" fmla="*/ 204134 w 1688298"/>
              <a:gd name="connsiteY60" fmla="*/ 657896 h 1619288"/>
              <a:gd name="connsiteX61" fmla="*/ 241185 w 1688298"/>
              <a:gd name="connsiteY61" fmla="*/ 612658 h 1619288"/>
              <a:gd name="connsiteX62" fmla="*/ 262883 w 1688298"/>
              <a:gd name="connsiteY62" fmla="*/ 560701 h 1619288"/>
              <a:gd name="connsiteX63" fmla="*/ 327213 w 1688298"/>
              <a:gd name="connsiteY63" fmla="*/ 558877 h 1619288"/>
              <a:gd name="connsiteX64" fmla="*/ 400071 w 1688298"/>
              <a:gd name="connsiteY64" fmla="*/ 552982 h 1619288"/>
              <a:gd name="connsiteX65" fmla="*/ 374392 w 1688298"/>
              <a:gd name="connsiteY65" fmla="*/ 479450 h 1619288"/>
              <a:gd name="connsiteX66" fmla="*/ 341188 w 1688298"/>
              <a:gd name="connsiteY66" fmla="*/ 341387 h 1619288"/>
              <a:gd name="connsiteX67" fmla="*/ 315863 w 1688298"/>
              <a:gd name="connsiteY67" fmla="*/ 255419 h 1619288"/>
              <a:gd name="connsiteX68" fmla="*/ 844058 w 1688298"/>
              <a:gd name="connsiteY68" fmla="*/ 237451 h 1619288"/>
              <a:gd name="connsiteX69" fmla="*/ 801437 w 1688298"/>
              <a:gd name="connsiteY69" fmla="*/ 273790 h 1619288"/>
              <a:gd name="connsiteX70" fmla="*/ 776589 w 1688298"/>
              <a:gd name="connsiteY70" fmla="*/ 403222 h 1619288"/>
              <a:gd name="connsiteX71" fmla="*/ 871536 w 1688298"/>
              <a:gd name="connsiteY71" fmla="*/ 251292 h 1619288"/>
              <a:gd name="connsiteX72" fmla="*/ 844058 w 1688298"/>
              <a:gd name="connsiteY72" fmla="*/ 237451 h 1619288"/>
              <a:gd name="connsiteX73" fmla="*/ 1574932 w 1688298"/>
              <a:gd name="connsiteY73" fmla="*/ 66399 h 1619288"/>
              <a:gd name="connsiteX74" fmla="*/ 1559943 w 1688298"/>
              <a:gd name="connsiteY74" fmla="*/ 75392 h 1619288"/>
              <a:gd name="connsiteX75" fmla="*/ 1594037 w 1688298"/>
              <a:gd name="connsiteY75" fmla="*/ 133972 h 1619288"/>
              <a:gd name="connsiteX76" fmla="*/ 1688298 w 1688298"/>
              <a:gd name="connsiteY76" fmla="*/ 155358 h 1619288"/>
              <a:gd name="connsiteX77" fmla="*/ 1592471 w 1688298"/>
              <a:gd name="connsiteY77" fmla="*/ 67067 h 1619288"/>
              <a:gd name="connsiteX78" fmla="*/ 1574932 w 1688298"/>
              <a:gd name="connsiteY78" fmla="*/ 66399 h 1619288"/>
              <a:gd name="connsiteX79" fmla="*/ 1099527 w 1688298"/>
              <a:gd name="connsiteY79" fmla="*/ 49890 h 1619288"/>
              <a:gd name="connsiteX80" fmla="*/ 1015620 w 1688298"/>
              <a:gd name="connsiteY80" fmla="*/ 87985 h 1619288"/>
              <a:gd name="connsiteX81" fmla="*/ 951896 w 1688298"/>
              <a:gd name="connsiteY81" fmla="*/ 185399 h 1619288"/>
              <a:gd name="connsiteX82" fmla="*/ 1143827 w 1688298"/>
              <a:gd name="connsiteY82" fmla="*/ 70789 h 1619288"/>
              <a:gd name="connsiteX83" fmla="*/ 1099527 w 1688298"/>
              <a:gd name="connsiteY83" fmla="*/ 49890 h 1619288"/>
              <a:gd name="connsiteX84" fmla="*/ 1361241 w 1688298"/>
              <a:gd name="connsiteY84" fmla="*/ 425 h 1619288"/>
              <a:gd name="connsiteX85" fmla="*/ 1272597 w 1688298"/>
              <a:gd name="connsiteY85" fmla="*/ 8042 h 1619288"/>
              <a:gd name="connsiteX86" fmla="*/ 1264753 w 1688298"/>
              <a:gd name="connsiteY86" fmla="*/ 31572 h 1619288"/>
              <a:gd name="connsiteX87" fmla="*/ 1364757 w 1688298"/>
              <a:gd name="connsiteY87" fmla="*/ 47259 h 1619288"/>
              <a:gd name="connsiteX88" fmla="*/ 1450642 w 1688298"/>
              <a:gd name="connsiteY88" fmla="*/ 14316 h 1619288"/>
              <a:gd name="connsiteX89" fmla="*/ 1361241 w 1688298"/>
              <a:gd name="connsiteY89" fmla="*/ 425 h 1619288"/>
            </a:gdLst>
            <a:rect l="l" t="t" r="r" b="b"/>
            <a:pathLst>
              <a:path w="1688298" h="1619288">
                <a:moveTo>
                  <a:pt x="547019" y="1557062"/>
                </a:moveTo>
                <a:cubicBezTo>
                  <a:pt x="522601" y="1554977"/>
                  <a:pt x="492818" y="1558518"/>
                  <a:pt x="464723" y="1568289"/>
                </a:cubicBezTo>
                <a:cubicBezTo>
                  <a:pt x="407107" y="1588327"/>
                  <a:pt x="413414" y="1604545"/>
                  <a:pt x="483090" y="1615518"/>
                </a:cubicBezTo>
                <a:cubicBezTo>
                  <a:pt x="558363" y="1627373"/>
                  <a:pt x="613046" y="1610148"/>
                  <a:pt x="597128" y="1579597"/>
                </a:cubicBezTo>
                <a:cubicBezTo>
                  <a:pt x="590492" y="1566860"/>
                  <a:pt x="571438" y="1559147"/>
                  <a:pt x="547019" y="1557062"/>
                </a:cubicBezTo>
                <a:close/>
                <a:moveTo>
                  <a:pt x="220338" y="1483717"/>
                </a:moveTo>
                <a:cubicBezTo>
                  <a:pt x="205468" y="1482778"/>
                  <a:pt x="190399" y="1490392"/>
                  <a:pt x="186375" y="1500878"/>
                </a:cubicBezTo>
                <a:cubicBezTo>
                  <a:pt x="175701" y="1528694"/>
                  <a:pt x="207866" y="1554124"/>
                  <a:pt x="263097" y="1561531"/>
                </a:cubicBezTo>
                <a:cubicBezTo>
                  <a:pt x="302691" y="1566842"/>
                  <a:pt x="311776" y="1564528"/>
                  <a:pt x="311776" y="1549135"/>
                </a:cubicBezTo>
                <a:cubicBezTo>
                  <a:pt x="311776" y="1525679"/>
                  <a:pt x="256299" y="1485989"/>
                  <a:pt x="220338" y="1483717"/>
                </a:cubicBezTo>
                <a:close/>
                <a:moveTo>
                  <a:pt x="785725" y="1353080"/>
                </a:moveTo>
                <a:cubicBezTo>
                  <a:pt x="775206" y="1355597"/>
                  <a:pt x="761419" y="1362320"/>
                  <a:pt x="744726" y="1373779"/>
                </a:cubicBezTo>
                <a:cubicBezTo>
                  <a:pt x="710686" y="1397145"/>
                  <a:pt x="694415" y="1448759"/>
                  <a:pt x="714695" y="1469039"/>
                </a:cubicBezTo>
                <a:cubicBezTo>
                  <a:pt x="736073" y="1490417"/>
                  <a:pt x="743600" y="1486032"/>
                  <a:pt x="782450" y="1429564"/>
                </a:cubicBezTo>
                <a:cubicBezTo>
                  <a:pt x="819431" y="1375815"/>
                  <a:pt x="817281" y="1345527"/>
                  <a:pt x="785725" y="1353080"/>
                </a:cubicBezTo>
                <a:close/>
                <a:moveTo>
                  <a:pt x="32838" y="1199464"/>
                </a:moveTo>
                <a:cubicBezTo>
                  <a:pt x="23312" y="1194146"/>
                  <a:pt x="17648" y="1205674"/>
                  <a:pt x="17648" y="1235054"/>
                </a:cubicBezTo>
                <a:cubicBezTo>
                  <a:pt x="17648" y="1276993"/>
                  <a:pt x="45018" y="1348462"/>
                  <a:pt x="72863" y="1379230"/>
                </a:cubicBezTo>
                <a:cubicBezTo>
                  <a:pt x="119596" y="1430870"/>
                  <a:pt x="118889" y="1382272"/>
                  <a:pt x="71201" y="1264951"/>
                </a:cubicBezTo>
                <a:cubicBezTo>
                  <a:pt x="55753" y="1226947"/>
                  <a:pt x="42365" y="1204783"/>
                  <a:pt x="32838" y="1199464"/>
                </a:cubicBezTo>
                <a:close/>
                <a:moveTo>
                  <a:pt x="859465" y="1035531"/>
                </a:moveTo>
                <a:cubicBezTo>
                  <a:pt x="847383" y="1035531"/>
                  <a:pt x="843102" y="1055410"/>
                  <a:pt x="842655" y="1113570"/>
                </a:cubicBezTo>
                <a:cubicBezTo>
                  <a:pt x="841960" y="1204110"/>
                  <a:pt x="857032" y="1244815"/>
                  <a:pt x="883207" y="1223092"/>
                </a:cubicBezTo>
                <a:cubicBezTo>
                  <a:pt x="894028" y="1214111"/>
                  <a:pt x="900033" y="1186270"/>
                  <a:pt x="900033" y="1145086"/>
                </a:cubicBezTo>
                <a:cubicBezTo>
                  <a:pt x="900033" y="1075761"/>
                  <a:pt x="885136" y="1035531"/>
                  <a:pt x="859465" y="1035531"/>
                </a:cubicBezTo>
                <a:close/>
                <a:moveTo>
                  <a:pt x="43639" y="922757"/>
                </a:moveTo>
                <a:cubicBezTo>
                  <a:pt x="37872" y="922531"/>
                  <a:pt x="31424" y="925249"/>
                  <a:pt x="22519" y="930842"/>
                </a:cubicBezTo>
                <a:cubicBezTo>
                  <a:pt x="4042" y="942448"/>
                  <a:pt x="0" y="958917"/>
                  <a:pt x="0" y="1022613"/>
                </a:cubicBezTo>
                <a:cubicBezTo>
                  <a:pt x="0" y="1141683"/>
                  <a:pt x="20592" y="1138001"/>
                  <a:pt x="57444" y="1012344"/>
                </a:cubicBezTo>
                <a:cubicBezTo>
                  <a:pt x="73146" y="958802"/>
                  <a:pt x="73690" y="945350"/>
                  <a:pt x="60680" y="932339"/>
                </a:cubicBezTo>
                <a:cubicBezTo>
                  <a:pt x="54494" y="926154"/>
                  <a:pt x="49407" y="922983"/>
                  <a:pt x="43639" y="922757"/>
                </a:cubicBezTo>
                <a:close/>
                <a:moveTo>
                  <a:pt x="766428" y="800735"/>
                </a:moveTo>
                <a:cubicBezTo>
                  <a:pt x="758784" y="799347"/>
                  <a:pt x="749688" y="801549"/>
                  <a:pt x="743166" y="808071"/>
                </a:cubicBezTo>
                <a:cubicBezTo>
                  <a:pt x="727829" y="823408"/>
                  <a:pt x="735803" y="849629"/>
                  <a:pt x="771640" y="901718"/>
                </a:cubicBezTo>
                <a:cubicBezTo>
                  <a:pt x="794166" y="934459"/>
                  <a:pt x="812785" y="950902"/>
                  <a:pt x="820667" y="945017"/>
                </a:cubicBezTo>
                <a:cubicBezTo>
                  <a:pt x="827657" y="939797"/>
                  <a:pt x="837905" y="932518"/>
                  <a:pt x="843442" y="928840"/>
                </a:cubicBezTo>
                <a:cubicBezTo>
                  <a:pt x="848978" y="925163"/>
                  <a:pt x="837491" y="901338"/>
                  <a:pt x="817915" y="875897"/>
                </a:cubicBezTo>
                <a:cubicBezTo>
                  <a:pt x="798337" y="850456"/>
                  <a:pt x="781716" y="823022"/>
                  <a:pt x="780979" y="814934"/>
                </a:cubicBezTo>
                <a:cubicBezTo>
                  <a:pt x="780264" y="807099"/>
                  <a:pt x="774072" y="802122"/>
                  <a:pt x="766428" y="800735"/>
                </a:cubicBezTo>
                <a:close/>
                <a:moveTo>
                  <a:pt x="139772" y="683271"/>
                </a:moveTo>
                <a:cubicBezTo>
                  <a:pt x="130172" y="683926"/>
                  <a:pt x="120021" y="690689"/>
                  <a:pt x="113277" y="703291"/>
                </a:cubicBezTo>
                <a:cubicBezTo>
                  <a:pt x="99310" y="729387"/>
                  <a:pt x="52944" y="860709"/>
                  <a:pt x="52944" y="874170"/>
                </a:cubicBezTo>
                <a:cubicBezTo>
                  <a:pt x="52944" y="879698"/>
                  <a:pt x="62138" y="879881"/>
                  <a:pt x="73376" y="874577"/>
                </a:cubicBezTo>
                <a:cubicBezTo>
                  <a:pt x="99973" y="862027"/>
                  <a:pt x="171589" y="722387"/>
                  <a:pt x="162961" y="699902"/>
                </a:cubicBezTo>
                <a:cubicBezTo>
                  <a:pt x="158421" y="688070"/>
                  <a:pt x="149372" y="682616"/>
                  <a:pt x="139772" y="683271"/>
                </a:cubicBezTo>
                <a:close/>
                <a:moveTo>
                  <a:pt x="705376" y="494842"/>
                </a:moveTo>
                <a:cubicBezTo>
                  <a:pt x="695955" y="494363"/>
                  <a:pt x="685264" y="500221"/>
                  <a:pt x="680446" y="512777"/>
                </a:cubicBezTo>
                <a:cubicBezTo>
                  <a:pt x="669237" y="541986"/>
                  <a:pt x="685389" y="661765"/>
                  <a:pt x="701913" y="671976"/>
                </a:cubicBezTo>
                <a:cubicBezTo>
                  <a:pt x="710147" y="677066"/>
                  <a:pt x="723883" y="675423"/>
                  <a:pt x="732435" y="668325"/>
                </a:cubicBezTo>
                <a:cubicBezTo>
                  <a:pt x="744777" y="658082"/>
                  <a:pt x="745333" y="643053"/>
                  <a:pt x="735128" y="595466"/>
                </a:cubicBezTo>
                <a:cubicBezTo>
                  <a:pt x="728057" y="562491"/>
                  <a:pt x="722460" y="526247"/>
                  <a:pt x="722691" y="514923"/>
                </a:cubicBezTo>
                <a:cubicBezTo>
                  <a:pt x="722950" y="502135"/>
                  <a:pt x="714798" y="495321"/>
                  <a:pt x="705376" y="494842"/>
                </a:cubicBezTo>
                <a:close/>
                <a:moveTo>
                  <a:pt x="315863" y="255419"/>
                </a:moveTo>
                <a:cubicBezTo>
                  <a:pt x="301935" y="256668"/>
                  <a:pt x="267521" y="279482"/>
                  <a:pt x="239389" y="306118"/>
                </a:cubicBezTo>
                <a:cubicBezTo>
                  <a:pt x="211259" y="332754"/>
                  <a:pt x="159888" y="365845"/>
                  <a:pt x="125232" y="379654"/>
                </a:cubicBezTo>
                <a:cubicBezTo>
                  <a:pt x="90578" y="393463"/>
                  <a:pt x="59493" y="411876"/>
                  <a:pt x="56156" y="420573"/>
                </a:cubicBezTo>
                <a:cubicBezTo>
                  <a:pt x="46683" y="445260"/>
                  <a:pt x="88327" y="482569"/>
                  <a:pt x="125356" y="482569"/>
                </a:cubicBezTo>
                <a:cubicBezTo>
                  <a:pt x="153834" y="482569"/>
                  <a:pt x="158829" y="487284"/>
                  <a:pt x="158829" y="514164"/>
                </a:cubicBezTo>
                <a:cubicBezTo>
                  <a:pt x="158829" y="531542"/>
                  <a:pt x="148191" y="557084"/>
                  <a:pt x="135190" y="570923"/>
                </a:cubicBezTo>
                <a:cubicBezTo>
                  <a:pt x="114870" y="592553"/>
                  <a:pt x="113379" y="601331"/>
                  <a:pt x="124575" y="633448"/>
                </a:cubicBezTo>
                <a:cubicBezTo>
                  <a:pt x="138800" y="674252"/>
                  <a:pt x="148586" y="677259"/>
                  <a:pt x="204134" y="657896"/>
                </a:cubicBezTo>
                <a:cubicBezTo>
                  <a:pt x="233566" y="647635"/>
                  <a:pt x="241185" y="638333"/>
                  <a:pt x="241185" y="612658"/>
                </a:cubicBezTo>
                <a:cubicBezTo>
                  <a:pt x="241185" y="594882"/>
                  <a:pt x="250949" y="571500"/>
                  <a:pt x="262883" y="560701"/>
                </a:cubicBezTo>
                <a:cubicBezTo>
                  <a:pt x="282613" y="542845"/>
                  <a:pt x="288447" y="542679"/>
                  <a:pt x="327213" y="558877"/>
                </a:cubicBezTo>
                <a:cubicBezTo>
                  <a:pt x="382714" y="582067"/>
                  <a:pt x="391053" y="581392"/>
                  <a:pt x="400071" y="552982"/>
                </a:cubicBezTo>
                <a:cubicBezTo>
                  <a:pt x="405065" y="537245"/>
                  <a:pt x="396430" y="512519"/>
                  <a:pt x="374392" y="479450"/>
                </a:cubicBezTo>
                <a:cubicBezTo>
                  <a:pt x="345344" y="435861"/>
                  <a:pt x="341188" y="418581"/>
                  <a:pt x="341188" y="341387"/>
                </a:cubicBezTo>
                <a:cubicBezTo>
                  <a:pt x="341188" y="258204"/>
                  <a:pt x="339738" y="253278"/>
                  <a:pt x="315863" y="255419"/>
                </a:cubicBezTo>
                <a:close/>
                <a:moveTo>
                  <a:pt x="844058" y="237451"/>
                </a:moveTo>
                <a:cubicBezTo>
                  <a:pt x="831638" y="241438"/>
                  <a:pt x="816694" y="253787"/>
                  <a:pt x="801437" y="273790"/>
                </a:cubicBezTo>
                <a:cubicBezTo>
                  <a:pt x="747727" y="344208"/>
                  <a:pt x="731560" y="428422"/>
                  <a:pt x="776589" y="403222"/>
                </a:cubicBezTo>
                <a:cubicBezTo>
                  <a:pt x="804215" y="387762"/>
                  <a:pt x="878371" y="269102"/>
                  <a:pt x="871536" y="251292"/>
                </a:cubicBezTo>
                <a:cubicBezTo>
                  <a:pt x="866375" y="237842"/>
                  <a:pt x="856479" y="233465"/>
                  <a:pt x="844058" y="237451"/>
                </a:cubicBezTo>
                <a:close/>
                <a:moveTo>
                  <a:pt x="1574932" y="66399"/>
                </a:moveTo>
                <a:cubicBezTo>
                  <a:pt x="1569036" y="67908"/>
                  <a:pt x="1563566" y="71027"/>
                  <a:pt x="1559943" y="75392"/>
                </a:cubicBezTo>
                <a:cubicBezTo>
                  <a:pt x="1549670" y="87770"/>
                  <a:pt x="1557181" y="100674"/>
                  <a:pt x="1594037" y="133972"/>
                </a:cubicBezTo>
                <a:cubicBezTo>
                  <a:pt x="1645536" y="180498"/>
                  <a:pt x="1688298" y="190200"/>
                  <a:pt x="1688298" y="155358"/>
                </a:cubicBezTo>
                <a:cubicBezTo>
                  <a:pt x="1688298" y="134628"/>
                  <a:pt x="1631485" y="82283"/>
                  <a:pt x="1592471" y="67067"/>
                </a:cubicBezTo>
                <a:cubicBezTo>
                  <a:pt x="1587149" y="64991"/>
                  <a:pt x="1580828" y="64890"/>
                  <a:pt x="1574932" y="66399"/>
                </a:cubicBezTo>
                <a:close/>
                <a:moveTo>
                  <a:pt x="1099527" y="49890"/>
                </a:moveTo>
                <a:cubicBezTo>
                  <a:pt x="1075467" y="53117"/>
                  <a:pt x="1044806" y="66177"/>
                  <a:pt x="1015620" y="87985"/>
                </a:cubicBezTo>
                <a:cubicBezTo>
                  <a:pt x="964121" y="126467"/>
                  <a:pt x="935981" y="169483"/>
                  <a:pt x="951896" y="185399"/>
                </a:cubicBezTo>
                <a:cubicBezTo>
                  <a:pt x="964702" y="198205"/>
                  <a:pt x="1146791" y="89472"/>
                  <a:pt x="1143827" y="70789"/>
                </a:cubicBezTo>
                <a:cubicBezTo>
                  <a:pt x="1141046" y="53268"/>
                  <a:pt x="1123587" y="46663"/>
                  <a:pt x="1099527" y="49890"/>
                </a:cubicBezTo>
                <a:close/>
                <a:moveTo>
                  <a:pt x="1361241" y="425"/>
                </a:moveTo>
                <a:cubicBezTo>
                  <a:pt x="1320314" y="-1017"/>
                  <a:pt x="1279513" y="1125"/>
                  <a:pt x="1272597" y="8042"/>
                </a:cubicBezTo>
                <a:cubicBezTo>
                  <a:pt x="1268283" y="12355"/>
                  <a:pt x="1264753" y="22944"/>
                  <a:pt x="1264753" y="31572"/>
                </a:cubicBezTo>
                <a:cubicBezTo>
                  <a:pt x="1264753" y="43414"/>
                  <a:pt x="1289264" y="47259"/>
                  <a:pt x="1364757" y="47259"/>
                </a:cubicBezTo>
                <a:cubicBezTo>
                  <a:pt x="1463715" y="47259"/>
                  <a:pt x="1478076" y="41751"/>
                  <a:pt x="1450642" y="14316"/>
                </a:cubicBezTo>
                <a:cubicBezTo>
                  <a:pt x="1443220" y="6895"/>
                  <a:pt x="1402167" y="1867"/>
                  <a:pt x="1361241" y="425"/>
                </a:cubicBezTo>
                <a:close/>
              </a:path>
            </a:pathLst>
          </a:custGeom>
          <a:solidFill>
            <a:schemeClr val="accent3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17" name=""/>
          <p:cNvPicPr>
            <a:picLocks noChangeAspect="1"/>
          </p:cNvPicPr>
          <p:nvPr/>
        </p:nvPicPr>
        <p:blipFill>
          <a:blip r:embed="rId6">
            <a:alphaModFix amt="100000"/>
          </a:blip>
          <a:srcRect l="0" t="0" r="0" b="0"/>
          <a:stretch>
            <a:fillRect/>
          </a:stretch>
        </p:blipFill>
        <p:spPr>
          <a:xfrm rot="5807965" flipH="1" flipV="0">
            <a:off x="928509" y="5696109"/>
            <a:ext cx="454195" cy="7400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"/>
          <p:cNvPicPr>
            <a:picLocks noChangeAspect="1"/>
          </p:cNvPicPr>
          <p:nvPr/>
        </p:nvPicPr>
        <p:blipFill>
          <a:blip r:embed="rId7">
            <a:alphaModFix amt="100000"/>
          </a:blip>
          <a:srcRect l="0" t="0" r="0" b="0"/>
          <a:stretch>
            <a:fillRect/>
          </a:stretch>
        </p:blipFill>
        <p:spPr>
          <a:xfrm rot="0" flipH="1" flipV="0">
            <a:off x="5935557" y="4613566"/>
            <a:ext cx="917919" cy="6225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"/>
          <p:cNvPicPr>
            <a:picLocks noChangeAspect="1"/>
          </p:cNvPicPr>
          <p:nvPr/>
        </p:nvPicPr>
        <p:blipFill>
          <a:blip r:embed="rId8">
            <a:alphaModFix amt="100000"/>
          </a:blip>
          <a:srcRect l="0" t="0" r="0" b="0"/>
          <a:stretch>
            <a:fillRect/>
          </a:stretch>
        </p:blipFill>
        <p:spPr>
          <a:xfrm rot="0" flipH="1" flipV="0">
            <a:off x="4305970" y="3628669"/>
            <a:ext cx="740052" cy="435138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标题 1"/>
          <p:cNvSpPr txBox="1"/>
          <p:nvPr/>
        </p:nvSpPr>
        <p:spPr>
          <a:xfrm rot="1836321" flipH="1" flipV="0">
            <a:off x="3992503" y="2610902"/>
            <a:ext cx="169837" cy="137806"/>
          </a:xfrm>
          <a:custGeom>
            <a:avLst/>
            <a:gdLst>
              <a:gd name="connsiteX0" fmla="*/ 95145 w 169837"/>
              <a:gd name="connsiteY0" fmla="*/ 83092 h 137806"/>
              <a:gd name="connsiteX1" fmla="*/ 8094 w 169837"/>
              <a:gd name="connsiteY1" fmla="*/ 78756 h 137806"/>
              <a:gd name="connsiteX2" fmla="*/ 32145 w 169837"/>
              <a:gd name="connsiteY2" fmla="*/ 130682 h 137806"/>
              <a:gd name="connsiteX3" fmla="*/ 95145 w 169837"/>
              <a:gd name="connsiteY3" fmla="*/ 83092 h 137806"/>
              <a:gd name="connsiteX4" fmla="*/ 128209 w 169837"/>
              <a:gd name="connsiteY4" fmla="*/ 10576 h 137806"/>
              <a:gd name="connsiteX5" fmla="*/ 70841 w 169837"/>
              <a:gd name="connsiteY5" fmla="*/ 17969 h 137806"/>
              <a:gd name="connsiteX6" fmla="*/ 140737 w 169837"/>
              <a:gd name="connsiteY6" fmla="*/ 82678 h 137806"/>
              <a:gd name="connsiteX7" fmla="*/ 152183 w 169837"/>
              <a:gd name="connsiteY7" fmla="*/ 31118 h 137806"/>
              <a:gd name="connsiteX8" fmla="*/ 128209 w 169837"/>
              <a:gd name="connsiteY8" fmla="*/ 10576 h 137806"/>
            </a:gdLst>
            <a:rect l="l" t="t" r="r" b="b"/>
            <a:pathLst>
              <a:path w="169837" h="137806">
                <a:moveTo>
                  <a:pt x="95145" y="83092"/>
                </a:moveTo>
                <a:cubicBezTo>
                  <a:pt x="69484" y="69358"/>
                  <a:pt x="19958" y="66892"/>
                  <a:pt x="8094" y="78756"/>
                </a:cubicBezTo>
                <a:cubicBezTo>
                  <a:pt x="-8970" y="95820"/>
                  <a:pt x="1841" y="119160"/>
                  <a:pt x="32145" y="130682"/>
                </a:cubicBezTo>
                <a:cubicBezTo>
                  <a:pt x="95246" y="154673"/>
                  <a:pt x="150668" y="112807"/>
                  <a:pt x="95145" y="83092"/>
                </a:cubicBezTo>
                <a:close/>
                <a:moveTo>
                  <a:pt x="128209" y="10576"/>
                </a:moveTo>
                <a:cubicBezTo>
                  <a:pt x="101577" y="-4840"/>
                  <a:pt x="70841" y="-4252"/>
                  <a:pt x="70841" y="17969"/>
                </a:cubicBezTo>
                <a:cubicBezTo>
                  <a:pt x="70841" y="43021"/>
                  <a:pt x="113677" y="82678"/>
                  <a:pt x="140737" y="82678"/>
                </a:cubicBezTo>
                <a:cubicBezTo>
                  <a:pt x="175226" y="82678"/>
                  <a:pt x="179080" y="65312"/>
                  <a:pt x="152183" y="31118"/>
                </a:cubicBezTo>
                <a:cubicBezTo>
                  <a:pt x="145508" y="22631"/>
                  <a:pt x="137086" y="15714"/>
                  <a:pt x="128209" y="10576"/>
                </a:cubicBezTo>
                <a:close/>
              </a:path>
            </a:pathLst>
          </a:custGeom>
          <a:solidFill>
            <a:schemeClr val="accent3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 rot="1836321" flipH="1" flipV="0">
            <a:off x="3115443" y="2167705"/>
            <a:ext cx="165799" cy="184545"/>
          </a:xfrm>
          <a:custGeom>
            <a:avLst/>
            <a:gdLst>
              <a:gd name="connsiteX0" fmla="*/ 144934 w 165799"/>
              <a:gd name="connsiteY0" fmla="*/ 125405 h 184545"/>
              <a:gd name="connsiteX1" fmla="*/ 101319 w 165799"/>
              <a:gd name="connsiteY1" fmla="*/ 122128 h 184545"/>
              <a:gd name="connsiteX2" fmla="*/ 44392 w 165799"/>
              <a:gd name="connsiteY2" fmla="*/ 142154 h 184545"/>
              <a:gd name="connsiteX3" fmla="*/ 111775 w 165799"/>
              <a:gd name="connsiteY3" fmla="*/ 184545 h 184545"/>
              <a:gd name="connsiteX4" fmla="*/ 161082 w 165799"/>
              <a:gd name="connsiteY4" fmla="*/ 152191 h 184545"/>
              <a:gd name="connsiteX5" fmla="*/ 144934 w 165799"/>
              <a:gd name="connsiteY5" fmla="*/ 125405 h 184545"/>
              <a:gd name="connsiteX6" fmla="*/ 98012 w 165799"/>
              <a:gd name="connsiteY6" fmla="*/ 692 h 184545"/>
              <a:gd name="connsiteX7" fmla="*/ 39672 w 165799"/>
              <a:gd name="connsiteY7" fmla="*/ 16748 h 184545"/>
              <a:gd name="connsiteX8" fmla="*/ 24332 w 165799"/>
              <a:gd name="connsiteY8" fmla="*/ 88681 h 184545"/>
              <a:gd name="connsiteX9" fmla="*/ 92774 w 165799"/>
              <a:gd name="connsiteY9" fmla="*/ 86833 h 184545"/>
              <a:gd name="connsiteX10" fmla="*/ 125763 w 165799"/>
              <a:gd name="connsiteY10" fmla="*/ 34471 h 184545"/>
              <a:gd name="connsiteX11" fmla="*/ 98012 w 165799"/>
              <a:gd name="connsiteY11" fmla="*/ 692 h 184545"/>
            </a:gdLst>
            <a:rect l="l" t="t" r="r" b="b"/>
            <a:pathLst>
              <a:path w="165799" h="184545">
                <a:moveTo>
                  <a:pt x="144934" y="125405"/>
                </a:moveTo>
                <a:cubicBezTo>
                  <a:pt x="136751" y="121290"/>
                  <a:pt x="123991" y="121092"/>
                  <a:pt x="101319" y="122128"/>
                </a:cubicBezTo>
                <a:cubicBezTo>
                  <a:pt x="69133" y="123599"/>
                  <a:pt x="48762" y="130766"/>
                  <a:pt x="44392" y="142154"/>
                </a:cubicBezTo>
                <a:cubicBezTo>
                  <a:pt x="32576" y="172946"/>
                  <a:pt x="51015" y="184545"/>
                  <a:pt x="111775" y="184545"/>
                </a:cubicBezTo>
                <a:cubicBezTo>
                  <a:pt x="170578" y="184545"/>
                  <a:pt x="170701" y="184464"/>
                  <a:pt x="161082" y="152191"/>
                </a:cubicBezTo>
                <a:cubicBezTo>
                  <a:pt x="156721" y="137555"/>
                  <a:pt x="153116" y="129521"/>
                  <a:pt x="144934" y="125405"/>
                </a:cubicBezTo>
                <a:close/>
                <a:moveTo>
                  <a:pt x="98012" y="692"/>
                </a:moveTo>
                <a:cubicBezTo>
                  <a:pt x="84580" y="-2073"/>
                  <a:pt x="66049" y="3468"/>
                  <a:pt x="39672" y="16748"/>
                </a:cubicBezTo>
                <a:cubicBezTo>
                  <a:pt x="-7750" y="40623"/>
                  <a:pt x="-12399" y="62424"/>
                  <a:pt x="24332" y="88681"/>
                </a:cubicBezTo>
                <a:cubicBezTo>
                  <a:pt x="47923" y="105546"/>
                  <a:pt x="53872" y="105385"/>
                  <a:pt x="92774" y="86833"/>
                </a:cubicBezTo>
                <a:cubicBezTo>
                  <a:pt x="131307" y="68458"/>
                  <a:pt x="134461" y="63453"/>
                  <a:pt x="125763" y="34471"/>
                </a:cubicBezTo>
                <a:cubicBezTo>
                  <a:pt x="119778" y="14528"/>
                  <a:pt x="111444" y="3457"/>
                  <a:pt x="98012" y="692"/>
                </a:cubicBezTo>
                <a:close/>
              </a:path>
            </a:pathLst>
          </a:custGeom>
          <a:solidFill>
            <a:schemeClr val="accent3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 rot="0" flipH="0" flipV="0">
            <a:off x="660400" y="853800"/>
            <a:ext cx="1316795" cy="163517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23" name=""/>
          <p:cNvPicPr>
            <a:picLocks noChangeAspect="1"/>
          </p:cNvPicPr>
          <p:nvPr/>
        </p:nvPicPr>
        <p:blipFill>
          <a:blip r:embed="rId9">
            <a:alphaModFix amt="100000"/>
          </a:blip>
          <a:srcRect l="0" t="0" r="0" b="0"/>
          <a:stretch>
            <a:fillRect/>
          </a:stretch>
        </p:blipFill>
        <p:spPr>
          <a:xfrm rot="0" flipH="0" flipV="0">
            <a:off x="5421395" y="398216"/>
            <a:ext cx="585267" cy="566977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标题 1"/>
          <p:cNvSpPr txBox="1"/>
          <p:nvPr/>
        </p:nvSpPr>
        <p:spPr>
          <a:xfrm rot="0" flipH="0" flipV="0">
            <a:off x="6364729" y="2994838"/>
            <a:ext cx="5478956" cy="2580462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30000"/>
              </a:lnSpc>
            </a:pPr>
            <a:r>
              <a:rPr kumimoji="1" lang="en-US" altLang="zh-CN" sz="4000">
                <a:ln w="12700">
                  <a:noFill/>
                </a:ln>
                <a:solidFill>
                  <a:srgbClr val="1A9BD7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交通路线推荐</a:t>
            </a:r>
            <a:endParaRPr kumimoji="1" lang="zh-CN" altLang="en-US"/>
          </a:p>
        </p:txBody>
      </p:sp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1">
            <a:off x="3656841" y="1308798"/>
            <a:ext cx="6505075" cy="1422964"/>
          </a:xfrm>
          <a:custGeom>
            <a:avLst/>
            <a:gdLst>
              <a:gd name="connsiteX0" fmla="*/ 0 w 6240379"/>
              <a:gd name="connsiteY0" fmla="*/ 1613495 h 1613495"/>
              <a:gd name="connsiteX1" fmla="*/ 6240379 w 6240379"/>
              <a:gd name="connsiteY1" fmla="*/ 1613495 h 1613495"/>
              <a:gd name="connsiteX2" fmla="*/ 6240379 w 6240379"/>
              <a:gd name="connsiteY2" fmla="*/ 217832 h 1613495"/>
              <a:gd name="connsiteX3" fmla="*/ 652886 w 6240379"/>
              <a:gd name="connsiteY3" fmla="*/ 217832 h 1613495"/>
              <a:gd name="connsiteX4" fmla="*/ 581527 w 6240379"/>
              <a:gd name="connsiteY4" fmla="*/ 0 h 1613495"/>
              <a:gd name="connsiteX5" fmla="*/ 510168 w 6240379"/>
              <a:gd name="connsiteY5" fmla="*/ 217832 h 1613495"/>
              <a:gd name="connsiteX6" fmla="*/ 0 w 6240379"/>
              <a:gd name="connsiteY6" fmla="*/ 217832 h 1613495"/>
            </a:gdLst>
            <a:rect l="l" t="t" r="r" b="b"/>
            <a:pathLst>
              <a:path w="6240379" h="1613495">
                <a:moveTo>
                  <a:pt x="0" y="1613495"/>
                </a:moveTo>
                <a:lnTo>
                  <a:pt x="6240379" y="1613495"/>
                </a:lnTo>
                <a:lnTo>
                  <a:pt x="6240379" y="217832"/>
                </a:lnTo>
                <a:lnTo>
                  <a:pt x="652886" y="217832"/>
                </a:lnTo>
                <a:lnTo>
                  <a:pt x="581527" y="0"/>
                </a:lnTo>
                <a:lnTo>
                  <a:pt x="510168" y="217832"/>
                </a:lnTo>
                <a:lnTo>
                  <a:pt x="0" y="217832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0" flipV="0">
            <a:off x="3769513" y="1621972"/>
            <a:ext cx="4979200" cy="81155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066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从古城西大街公交站出发，沿京昆高速琉璃河出口→琉陶路→云居寺路→张坊→乐谷银滩2号停车场，全程约2小时。
途经周口店猿人遗址，可停留参观，感受历史底蕴，为旅途增添文化色彩。</a:t>
            </a: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8868914" y="1252501"/>
            <a:ext cx="1373372" cy="1345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9342257" y="1696471"/>
            <a:ext cx="494726" cy="457656"/>
          </a:xfrm>
          <a:custGeom>
            <a:avLst/>
            <a:gdLst>
              <a:gd name="connsiteX0" fmla="*/ 56258 w 778320"/>
              <a:gd name="connsiteY0" fmla="*/ 333700 h 720001"/>
              <a:gd name="connsiteX1" fmla="*/ 56258 w 778320"/>
              <a:gd name="connsiteY1" fmla="*/ 627457 h 720001"/>
              <a:gd name="connsiteX2" fmla="*/ 66946 w 778320"/>
              <a:gd name="connsiteY2" fmla="*/ 653054 h 720001"/>
              <a:gd name="connsiteX3" fmla="*/ 92544 w 778320"/>
              <a:gd name="connsiteY3" fmla="*/ 663743 h 720001"/>
              <a:gd name="connsiteX4" fmla="*/ 685683 w 778320"/>
              <a:gd name="connsiteY4" fmla="*/ 663743 h 720001"/>
              <a:gd name="connsiteX5" fmla="*/ 711281 w 778320"/>
              <a:gd name="connsiteY5" fmla="*/ 653054 h 720001"/>
              <a:gd name="connsiteX6" fmla="*/ 721969 w 778320"/>
              <a:gd name="connsiteY6" fmla="*/ 627457 h 720001"/>
              <a:gd name="connsiteX7" fmla="*/ 721969 w 778320"/>
              <a:gd name="connsiteY7" fmla="*/ 333700 h 720001"/>
              <a:gd name="connsiteX8" fmla="*/ 92544 w 778320"/>
              <a:gd name="connsiteY8" fmla="*/ 142049 h 720001"/>
              <a:gd name="connsiteX9" fmla="*/ 56258 w 778320"/>
              <a:gd name="connsiteY9" fmla="*/ 178336 h 720001"/>
              <a:gd name="connsiteX10" fmla="*/ 56258 w 778320"/>
              <a:gd name="connsiteY10" fmla="*/ 277443 h 720001"/>
              <a:gd name="connsiteX11" fmla="*/ 721969 w 778320"/>
              <a:gd name="connsiteY11" fmla="*/ 277443 h 720001"/>
              <a:gd name="connsiteX12" fmla="*/ 721969 w 778320"/>
              <a:gd name="connsiteY12" fmla="*/ 178336 h 720001"/>
              <a:gd name="connsiteX13" fmla="*/ 685683 w 778320"/>
              <a:gd name="connsiteY13" fmla="*/ 142049 h 720001"/>
              <a:gd name="connsiteX14" fmla="*/ 561355 w 778320"/>
              <a:gd name="connsiteY14" fmla="*/ 142049 h 720001"/>
              <a:gd name="connsiteX15" fmla="*/ 561355 w 778320"/>
              <a:gd name="connsiteY15" fmla="*/ 201026 h 720001"/>
              <a:gd name="connsiteX16" fmla="*/ 533226 w 778320"/>
              <a:gd name="connsiteY16" fmla="*/ 229249 h 720001"/>
              <a:gd name="connsiteX17" fmla="*/ 505097 w 778320"/>
              <a:gd name="connsiteY17" fmla="*/ 201120 h 720001"/>
              <a:gd name="connsiteX18" fmla="*/ 505097 w 778320"/>
              <a:gd name="connsiteY18" fmla="*/ 142049 h 720001"/>
              <a:gd name="connsiteX19" fmla="*/ 273129 w 778320"/>
              <a:gd name="connsiteY19" fmla="*/ 142049 h 720001"/>
              <a:gd name="connsiteX20" fmla="*/ 273129 w 778320"/>
              <a:gd name="connsiteY20" fmla="*/ 201026 h 720001"/>
              <a:gd name="connsiteX21" fmla="*/ 245001 w 778320"/>
              <a:gd name="connsiteY21" fmla="*/ 229249 h 720001"/>
              <a:gd name="connsiteX22" fmla="*/ 216872 w 778320"/>
              <a:gd name="connsiteY22" fmla="*/ 201120 h 720001"/>
              <a:gd name="connsiteX23" fmla="*/ 216872 w 778320"/>
              <a:gd name="connsiteY23" fmla="*/ 142049 h 720001"/>
              <a:gd name="connsiteX24" fmla="*/ 245001 w 778320"/>
              <a:gd name="connsiteY24" fmla="*/ 0 h 720001"/>
              <a:gd name="connsiteX25" fmla="*/ 273129 w 778320"/>
              <a:gd name="connsiteY25" fmla="*/ 28129 h 720001"/>
              <a:gd name="connsiteX26" fmla="*/ 273129 w 778320"/>
              <a:gd name="connsiteY26" fmla="*/ 85792 h 720001"/>
              <a:gd name="connsiteX27" fmla="*/ 505097 w 778320"/>
              <a:gd name="connsiteY27" fmla="*/ 85792 h 720001"/>
              <a:gd name="connsiteX28" fmla="*/ 505097 w 778320"/>
              <a:gd name="connsiteY28" fmla="*/ 28129 h 720001"/>
              <a:gd name="connsiteX29" fmla="*/ 533226 w 778320"/>
              <a:gd name="connsiteY29" fmla="*/ 0 h 720001"/>
              <a:gd name="connsiteX30" fmla="*/ 561355 w 778320"/>
              <a:gd name="connsiteY30" fmla="*/ 28129 h 720001"/>
              <a:gd name="connsiteX31" fmla="*/ 561355 w 778320"/>
              <a:gd name="connsiteY31" fmla="*/ 85792 h 720001"/>
              <a:gd name="connsiteX32" fmla="*/ 685683 w 778320"/>
              <a:gd name="connsiteY32" fmla="*/ 85792 h 720001"/>
              <a:gd name="connsiteX33" fmla="*/ 778320 w 778320"/>
              <a:gd name="connsiteY33" fmla="*/ 178336 h 720001"/>
              <a:gd name="connsiteX34" fmla="*/ 778320 w 778320"/>
              <a:gd name="connsiteY34" fmla="*/ 627457 h 720001"/>
              <a:gd name="connsiteX35" fmla="*/ 685777 w 778320"/>
              <a:gd name="connsiteY35" fmla="*/ 720001 h 720001"/>
              <a:gd name="connsiteX36" fmla="*/ 92544 w 778320"/>
              <a:gd name="connsiteY36" fmla="*/ 720001 h 720001"/>
              <a:gd name="connsiteX37" fmla="*/ 0 w 778320"/>
              <a:gd name="connsiteY37" fmla="*/ 627457 h 720001"/>
              <a:gd name="connsiteX38" fmla="*/ 0 w 778320"/>
              <a:gd name="connsiteY38" fmla="*/ 333700 h 720001"/>
              <a:gd name="connsiteX39" fmla="*/ 0 w 778320"/>
              <a:gd name="connsiteY39" fmla="*/ 277443 h 720001"/>
              <a:gd name="connsiteX40" fmla="*/ 0 w 778320"/>
              <a:gd name="connsiteY40" fmla="*/ 178336 h 720001"/>
              <a:gd name="connsiteX41" fmla="*/ 92544 w 778320"/>
              <a:gd name="connsiteY41" fmla="*/ 85792 h 720001"/>
              <a:gd name="connsiteX42" fmla="*/ 216872 w 778320"/>
              <a:gd name="connsiteY42" fmla="*/ 85792 h 720001"/>
              <a:gd name="connsiteX43" fmla="*/ 216872 w 778320"/>
              <a:gd name="connsiteY43" fmla="*/ 28129 h 720001"/>
              <a:gd name="connsiteX44" fmla="*/ 245001 w 778320"/>
              <a:gd name="connsiteY44" fmla="*/ 0 h 720001"/>
            </a:gdLst>
            <a:rect l="l" t="t" r="r" b="b"/>
            <a:pathLst>
              <a:path w="778320" h="720001">
                <a:moveTo>
                  <a:pt x="56258" y="333700"/>
                </a:moveTo>
                <a:lnTo>
                  <a:pt x="56258" y="627457"/>
                </a:lnTo>
                <a:cubicBezTo>
                  <a:pt x="56258" y="637115"/>
                  <a:pt x="60008" y="646116"/>
                  <a:pt x="66946" y="653054"/>
                </a:cubicBezTo>
                <a:cubicBezTo>
                  <a:pt x="73885" y="659899"/>
                  <a:pt x="82980" y="663743"/>
                  <a:pt x="92544" y="663743"/>
                </a:cubicBezTo>
                <a:lnTo>
                  <a:pt x="685683" y="663743"/>
                </a:lnTo>
                <a:cubicBezTo>
                  <a:pt x="695341" y="663743"/>
                  <a:pt x="704342" y="659993"/>
                  <a:pt x="711281" y="653054"/>
                </a:cubicBezTo>
                <a:cubicBezTo>
                  <a:pt x="718125" y="646116"/>
                  <a:pt x="721969" y="637021"/>
                  <a:pt x="721969" y="627457"/>
                </a:cubicBezTo>
                <a:lnTo>
                  <a:pt x="721969" y="333700"/>
                </a:lnTo>
                <a:close/>
                <a:moveTo>
                  <a:pt x="92544" y="142049"/>
                </a:moveTo>
                <a:cubicBezTo>
                  <a:pt x="72478" y="142049"/>
                  <a:pt x="56258" y="158364"/>
                  <a:pt x="56258" y="178336"/>
                </a:cubicBezTo>
                <a:lnTo>
                  <a:pt x="56258" y="277443"/>
                </a:lnTo>
                <a:lnTo>
                  <a:pt x="721969" y="277443"/>
                </a:lnTo>
                <a:lnTo>
                  <a:pt x="721969" y="178336"/>
                </a:lnTo>
                <a:cubicBezTo>
                  <a:pt x="721969" y="158270"/>
                  <a:pt x="705655" y="142049"/>
                  <a:pt x="685683" y="142049"/>
                </a:cubicBezTo>
                <a:lnTo>
                  <a:pt x="561355" y="142049"/>
                </a:lnTo>
                <a:lnTo>
                  <a:pt x="561355" y="201026"/>
                </a:lnTo>
                <a:cubicBezTo>
                  <a:pt x="561355" y="216591"/>
                  <a:pt x="548790" y="229249"/>
                  <a:pt x="533226" y="229249"/>
                </a:cubicBezTo>
                <a:cubicBezTo>
                  <a:pt x="517661" y="229249"/>
                  <a:pt x="505097" y="216685"/>
                  <a:pt x="505097" y="201120"/>
                </a:cubicBezTo>
                <a:lnTo>
                  <a:pt x="505097" y="142049"/>
                </a:lnTo>
                <a:lnTo>
                  <a:pt x="273129" y="142049"/>
                </a:lnTo>
                <a:lnTo>
                  <a:pt x="273129" y="201026"/>
                </a:lnTo>
                <a:cubicBezTo>
                  <a:pt x="273129" y="216591"/>
                  <a:pt x="260565" y="229249"/>
                  <a:pt x="245001" y="229249"/>
                </a:cubicBezTo>
                <a:cubicBezTo>
                  <a:pt x="229436" y="229249"/>
                  <a:pt x="216872" y="216685"/>
                  <a:pt x="216872" y="201120"/>
                </a:cubicBezTo>
                <a:lnTo>
                  <a:pt x="216872" y="142049"/>
                </a:lnTo>
                <a:close/>
                <a:moveTo>
                  <a:pt x="245001" y="0"/>
                </a:moveTo>
                <a:cubicBezTo>
                  <a:pt x="260565" y="0"/>
                  <a:pt x="273129" y="12564"/>
                  <a:pt x="273129" y="28129"/>
                </a:cubicBezTo>
                <a:lnTo>
                  <a:pt x="273129" y="85792"/>
                </a:lnTo>
                <a:lnTo>
                  <a:pt x="505097" y="85792"/>
                </a:lnTo>
                <a:lnTo>
                  <a:pt x="505097" y="28129"/>
                </a:lnTo>
                <a:cubicBezTo>
                  <a:pt x="505097" y="12564"/>
                  <a:pt x="517661" y="0"/>
                  <a:pt x="533226" y="0"/>
                </a:cubicBezTo>
                <a:cubicBezTo>
                  <a:pt x="548790" y="0"/>
                  <a:pt x="561355" y="12564"/>
                  <a:pt x="561355" y="28129"/>
                </a:cubicBezTo>
                <a:lnTo>
                  <a:pt x="561355" y="85792"/>
                </a:lnTo>
                <a:lnTo>
                  <a:pt x="685683" y="85792"/>
                </a:lnTo>
                <a:cubicBezTo>
                  <a:pt x="736784" y="85792"/>
                  <a:pt x="778227" y="127235"/>
                  <a:pt x="778320" y="178336"/>
                </a:cubicBezTo>
                <a:lnTo>
                  <a:pt x="778320" y="627457"/>
                </a:lnTo>
                <a:cubicBezTo>
                  <a:pt x="778320" y="678370"/>
                  <a:pt x="736690" y="720001"/>
                  <a:pt x="685777" y="720001"/>
                </a:cubicBezTo>
                <a:lnTo>
                  <a:pt x="92544" y="720001"/>
                </a:lnTo>
                <a:cubicBezTo>
                  <a:pt x="41631" y="720001"/>
                  <a:pt x="0" y="678370"/>
                  <a:pt x="0" y="627457"/>
                </a:cubicBezTo>
                <a:lnTo>
                  <a:pt x="0" y="333700"/>
                </a:lnTo>
                <a:lnTo>
                  <a:pt x="0" y="277443"/>
                </a:lnTo>
                <a:lnTo>
                  <a:pt x="0" y="178336"/>
                </a:lnTo>
                <a:cubicBezTo>
                  <a:pt x="0" y="127235"/>
                  <a:pt x="41443" y="85792"/>
                  <a:pt x="92544" y="85792"/>
                </a:cubicBezTo>
                <a:lnTo>
                  <a:pt x="216872" y="85792"/>
                </a:lnTo>
                <a:lnTo>
                  <a:pt x="216872" y="28129"/>
                </a:lnTo>
                <a:cubicBezTo>
                  <a:pt x="216872" y="12564"/>
                  <a:pt x="229436" y="0"/>
                  <a:pt x="245001" y="0"/>
                </a:cubicBezTo>
                <a:close/>
              </a:path>
            </a:pathLst>
          </a:custGeom>
          <a:solidFill>
            <a:schemeClr val="accent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3769513" y="1356423"/>
            <a:ext cx="4979200" cy="24798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路线图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1" flipV="1">
            <a:off x="2148136" y="2947676"/>
            <a:ext cx="6505075" cy="1422964"/>
          </a:xfrm>
          <a:custGeom>
            <a:avLst/>
            <a:gdLst>
              <a:gd name="connsiteX0" fmla="*/ 0 w 6240379"/>
              <a:gd name="connsiteY0" fmla="*/ 1613495 h 1613495"/>
              <a:gd name="connsiteX1" fmla="*/ 6240379 w 6240379"/>
              <a:gd name="connsiteY1" fmla="*/ 1613495 h 1613495"/>
              <a:gd name="connsiteX2" fmla="*/ 6240379 w 6240379"/>
              <a:gd name="connsiteY2" fmla="*/ 217832 h 1613495"/>
              <a:gd name="connsiteX3" fmla="*/ 652886 w 6240379"/>
              <a:gd name="connsiteY3" fmla="*/ 217832 h 1613495"/>
              <a:gd name="connsiteX4" fmla="*/ 581527 w 6240379"/>
              <a:gd name="connsiteY4" fmla="*/ 0 h 1613495"/>
              <a:gd name="connsiteX5" fmla="*/ 510168 w 6240379"/>
              <a:gd name="connsiteY5" fmla="*/ 217832 h 1613495"/>
              <a:gd name="connsiteX6" fmla="*/ 0 w 6240379"/>
              <a:gd name="connsiteY6" fmla="*/ 217832 h 1613495"/>
            </a:gdLst>
            <a:rect l="l" t="t" r="r" b="b"/>
            <a:pathLst>
              <a:path w="6240379" h="1613495">
                <a:moveTo>
                  <a:pt x="0" y="1613495"/>
                </a:moveTo>
                <a:lnTo>
                  <a:pt x="6240379" y="1613495"/>
                </a:lnTo>
                <a:lnTo>
                  <a:pt x="6240379" y="217832"/>
                </a:lnTo>
                <a:lnTo>
                  <a:pt x="652886" y="217832"/>
                </a:lnTo>
                <a:lnTo>
                  <a:pt x="581527" y="0"/>
                </a:lnTo>
                <a:lnTo>
                  <a:pt x="510168" y="217832"/>
                </a:lnTo>
                <a:lnTo>
                  <a:pt x="0" y="217832"/>
                </a:lnTo>
                <a:close/>
              </a:path>
            </a:pathLst>
          </a:cu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3521508" y="3298419"/>
            <a:ext cx="4964480" cy="81155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r">
              <a:lnSpc>
                <a:spcPct val="150000"/>
              </a:lnSpc>
            </a:pPr>
            <a:r>
              <a:rPr kumimoji="1" lang="en-US" altLang="zh-CN" sz="1066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京昆高速琉璃河出口是重要节点，需提前减速，注意出口指示牌，避免错过出口。
琉陶路路况良好，但车流量较大，需注意行车安全，保持车距，遵守交通规则。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2039079" y="2893760"/>
            <a:ext cx="1373372" cy="1345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2478401" y="3361953"/>
            <a:ext cx="494728" cy="409210"/>
          </a:xfrm>
          <a:custGeom>
            <a:avLst/>
            <a:gdLst>
              <a:gd name="connsiteX0" fmla="*/ 153878 w 870468"/>
              <a:gd name="connsiteY0" fmla="*/ 353026 h 720000"/>
              <a:gd name="connsiteX1" fmla="*/ 449972 w 870468"/>
              <a:gd name="connsiteY1" fmla="*/ 353026 h 720000"/>
              <a:gd name="connsiteX2" fmla="*/ 489985 w 870468"/>
              <a:gd name="connsiteY2" fmla="*/ 393039 h 720000"/>
              <a:gd name="connsiteX3" fmla="*/ 449972 w 870468"/>
              <a:gd name="connsiteY3" fmla="*/ 433051 h 720000"/>
              <a:gd name="connsiteX4" fmla="*/ 153878 w 870468"/>
              <a:gd name="connsiteY4" fmla="*/ 433051 h 720000"/>
              <a:gd name="connsiteX5" fmla="*/ 113865 w 870468"/>
              <a:gd name="connsiteY5" fmla="*/ 393039 h 720000"/>
              <a:gd name="connsiteX6" fmla="*/ 153878 w 870468"/>
              <a:gd name="connsiteY6" fmla="*/ 353026 h 720000"/>
              <a:gd name="connsiteX7" fmla="*/ 68708 w 870468"/>
              <a:gd name="connsiteY7" fmla="*/ 275858 h 720000"/>
              <a:gd name="connsiteX8" fmla="*/ 68708 w 870468"/>
              <a:gd name="connsiteY8" fmla="*/ 603735 h 720000"/>
              <a:gd name="connsiteX9" fmla="*/ 116266 w 870468"/>
              <a:gd name="connsiteY9" fmla="*/ 651293 h 720000"/>
              <a:gd name="connsiteX10" fmla="*/ 598821 w 870468"/>
              <a:gd name="connsiteY10" fmla="*/ 651293 h 720000"/>
              <a:gd name="connsiteX11" fmla="*/ 754317 w 870468"/>
              <a:gd name="connsiteY11" fmla="*/ 651293 h 720000"/>
              <a:gd name="connsiteX12" fmla="*/ 801875 w 870468"/>
              <a:gd name="connsiteY12" fmla="*/ 603735 h 720000"/>
              <a:gd name="connsiteX13" fmla="*/ 801875 w 870468"/>
              <a:gd name="connsiteY13" fmla="*/ 275858 h 720000"/>
              <a:gd name="connsiteX14" fmla="*/ 598821 w 870468"/>
              <a:gd name="connsiteY14" fmla="*/ 275858 h 720000"/>
              <a:gd name="connsiteX15" fmla="*/ 116266 w 870468"/>
              <a:gd name="connsiteY15" fmla="*/ 68593 h 720000"/>
              <a:gd name="connsiteX16" fmla="*/ 68708 w 870468"/>
              <a:gd name="connsiteY16" fmla="*/ 116151 h 720000"/>
              <a:gd name="connsiteX17" fmla="*/ 68708 w 870468"/>
              <a:gd name="connsiteY17" fmla="*/ 207265 h 720000"/>
              <a:gd name="connsiteX18" fmla="*/ 598821 w 870468"/>
              <a:gd name="connsiteY18" fmla="*/ 207265 h 720000"/>
              <a:gd name="connsiteX19" fmla="*/ 801875 w 870468"/>
              <a:gd name="connsiteY19" fmla="*/ 207265 h 720000"/>
              <a:gd name="connsiteX20" fmla="*/ 801875 w 870468"/>
              <a:gd name="connsiteY20" fmla="*/ 116151 h 720000"/>
              <a:gd name="connsiteX21" fmla="*/ 754317 w 870468"/>
              <a:gd name="connsiteY21" fmla="*/ 68593 h 720000"/>
              <a:gd name="connsiteX22" fmla="*/ 598821 w 870468"/>
              <a:gd name="connsiteY22" fmla="*/ 68593 h 720000"/>
              <a:gd name="connsiteX23" fmla="*/ 116266 w 870468"/>
              <a:gd name="connsiteY23" fmla="*/ 0 h 720000"/>
              <a:gd name="connsiteX24" fmla="*/ 598821 w 870468"/>
              <a:gd name="connsiteY24" fmla="*/ 0 h 720000"/>
              <a:gd name="connsiteX25" fmla="*/ 754317 w 870468"/>
              <a:gd name="connsiteY25" fmla="*/ 0 h 720000"/>
              <a:gd name="connsiteX26" fmla="*/ 870468 w 870468"/>
              <a:gd name="connsiteY26" fmla="*/ 116151 h 720000"/>
              <a:gd name="connsiteX27" fmla="*/ 870468 w 870468"/>
              <a:gd name="connsiteY27" fmla="*/ 241562 h 720000"/>
              <a:gd name="connsiteX28" fmla="*/ 870468 w 870468"/>
              <a:gd name="connsiteY28" fmla="*/ 603735 h 720000"/>
              <a:gd name="connsiteX29" fmla="*/ 754317 w 870468"/>
              <a:gd name="connsiteY29" fmla="*/ 720000 h 720000"/>
              <a:gd name="connsiteX30" fmla="*/ 598821 w 870468"/>
              <a:gd name="connsiteY30" fmla="*/ 720000 h 720000"/>
              <a:gd name="connsiteX31" fmla="*/ 116266 w 870468"/>
              <a:gd name="connsiteY31" fmla="*/ 720000 h 720000"/>
              <a:gd name="connsiteX32" fmla="*/ 115 w 870468"/>
              <a:gd name="connsiteY32" fmla="*/ 603849 h 720000"/>
              <a:gd name="connsiteX33" fmla="*/ 115 w 870468"/>
              <a:gd name="connsiteY33" fmla="*/ 241841 h 720000"/>
              <a:gd name="connsiteX34" fmla="*/ 0 w 870468"/>
              <a:gd name="connsiteY34" fmla="*/ 241562 h 720000"/>
              <a:gd name="connsiteX35" fmla="*/ 115 w 870468"/>
              <a:gd name="connsiteY35" fmla="*/ 241284 h 720000"/>
              <a:gd name="connsiteX36" fmla="*/ 115 w 870468"/>
              <a:gd name="connsiteY36" fmla="*/ 116151 h 720000"/>
              <a:gd name="connsiteX37" fmla="*/ 116266 w 870468"/>
              <a:gd name="connsiteY37" fmla="*/ 0 h 720000"/>
            </a:gdLst>
            <a:rect l="l" t="t" r="r" b="b"/>
            <a:pathLst>
              <a:path w="870468" h="720000">
                <a:moveTo>
                  <a:pt x="153878" y="353026"/>
                </a:moveTo>
                <a:lnTo>
                  <a:pt x="449972" y="353026"/>
                </a:lnTo>
                <a:cubicBezTo>
                  <a:pt x="472036" y="353026"/>
                  <a:pt x="489985" y="370975"/>
                  <a:pt x="489985" y="393039"/>
                </a:cubicBezTo>
                <a:cubicBezTo>
                  <a:pt x="489985" y="415103"/>
                  <a:pt x="472150" y="433051"/>
                  <a:pt x="449972" y="433051"/>
                </a:cubicBezTo>
                <a:lnTo>
                  <a:pt x="153878" y="433051"/>
                </a:lnTo>
                <a:cubicBezTo>
                  <a:pt x="131814" y="433051"/>
                  <a:pt x="113865" y="415103"/>
                  <a:pt x="113865" y="393039"/>
                </a:cubicBezTo>
                <a:cubicBezTo>
                  <a:pt x="113865" y="370975"/>
                  <a:pt x="131814" y="353026"/>
                  <a:pt x="153878" y="353026"/>
                </a:cubicBezTo>
                <a:close/>
                <a:moveTo>
                  <a:pt x="68708" y="275858"/>
                </a:moveTo>
                <a:lnTo>
                  <a:pt x="68708" y="603735"/>
                </a:lnTo>
                <a:cubicBezTo>
                  <a:pt x="68708" y="630029"/>
                  <a:pt x="90087" y="651293"/>
                  <a:pt x="116266" y="651293"/>
                </a:cubicBezTo>
                <a:lnTo>
                  <a:pt x="598821" y="651293"/>
                </a:lnTo>
                <a:lnTo>
                  <a:pt x="754317" y="651293"/>
                </a:lnTo>
                <a:cubicBezTo>
                  <a:pt x="780611" y="651293"/>
                  <a:pt x="801875" y="629915"/>
                  <a:pt x="801875" y="603735"/>
                </a:cubicBezTo>
                <a:lnTo>
                  <a:pt x="801875" y="275858"/>
                </a:lnTo>
                <a:lnTo>
                  <a:pt x="598821" y="275858"/>
                </a:lnTo>
                <a:close/>
                <a:moveTo>
                  <a:pt x="116266" y="68593"/>
                </a:moveTo>
                <a:cubicBezTo>
                  <a:pt x="89972" y="68593"/>
                  <a:pt x="68708" y="89972"/>
                  <a:pt x="68708" y="116151"/>
                </a:cubicBezTo>
                <a:lnTo>
                  <a:pt x="68708" y="207265"/>
                </a:lnTo>
                <a:lnTo>
                  <a:pt x="598821" y="207265"/>
                </a:lnTo>
                <a:lnTo>
                  <a:pt x="801875" y="207265"/>
                </a:lnTo>
                <a:lnTo>
                  <a:pt x="801875" y="116151"/>
                </a:lnTo>
                <a:cubicBezTo>
                  <a:pt x="801875" y="89857"/>
                  <a:pt x="780497" y="68593"/>
                  <a:pt x="754317" y="68593"/>
                </a:cubicBezTo>
                <a:lnTo>
                  <a:pt x="598821" y="68593"/>
                </a:lnTo>
                <a:close/>
                <a:moveTo>
                  <a:pt x="116266" y="0"/>
                </a:moveTo>
                <a:lnTo>
                  <a:pt x="598821" y="0"/>
                </a:lnTo>
                <a:lnTo>
                  <a:pt x="754317" y="0"/>
                </a:lnTo>
                <a:cubicBezTo>
                  <a:pt x="818338" y="0"/>
                  <a:pt x="870468" y="52131"/>
                  <a:pt x="870468" y="116151"/>
                </a:cubicBezTo>
                <a:lnTo>
                  <a:pt x="870468" y="241562"/>
                </a:lnTo>
                <a:lnTo>
                  <a:pt x="870468" y="603735"/>
                </a:lnTo>
                <a:cubicBezTo>
                  <a:pt x="870468" y="667869"/>
                  <a:pt x="818338" y="720000"/>
                  <a:pt x="754317" y="720000"/>
                </a:cubicBezTo>
                <a:lnTo>
                  <a:pt x="598821" y="720000"/>
                </a:lnTo>
                <a:lnTo>
                  <a:pt x="116266" y="720000"/>
                </a:lnTo>
                <a:cubicBezTo>
                  <a:pt x="52246" y="720000"/>
                  <a:pt x="115" y="667869"/>
                  <a:pt x="115" y="603849"/>
                </a:cubicBezTo>
                <a:lnTo>
                  <a:pt x="115" y="241841"/>
                </a:lnTo>
                <a:lnTo>
                  <a:pt x="0" y="241562"/>
                </a:lnTo>
                <a:lnTo>
                  <a:pt x="115" y="241284"/>
                </a:lnTo>
                <a:lnTo>
                  <a:pt x="115" y="116151"/>
                </a:lnTo>
                <a:cubicBezTo>
                  <a:pt x="115" y="52131"/>
                  <a:pt x="52246" y="0"/>
                  <a:pt x="116266" y="0"/>
                </a:cubicBezTo>
                <a:close/>
              </a:path>
            </a:pathLst>
          </a:custGeom>
          <a:solidFill>
            <a:schemeClr val="accent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3521508" y="3032870"/>
            <a:ext cx="4964480" cy="24798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关键节点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0" flipV="1">
            <a:off x="3656841" y="4711136"/>
            <a:ext cx="6505075" cy="1422964"/>
          </a:xfrm>
          <a:custGeom>
            <a:avLst/>
            <a:gdLst>
              <a:gd name="connsiteX0" fmla="*/ 0 w 6240379"/>
              <a:gd name="connsiteY0" fmla="*/ 1613495 h 1613495"/>
              <a:gd name="connsiteX1" fmla="*/ 6240379 w 6240379"/>
              <a:gd name="connsiteY1" fmla="*/ 1613495 h 1613495"/>
              <a:gd name="connsiteX2" fmla="*/ 6240379 w 6240379"/>
              <a:gd name="connsiteY2" fmla="*/ 217832 h 1613495"/>
              <a:gd name="connsiteX3" fmla="*/ 652886 w 6240379"/>
              <a:gd name="connsiteY3" fmla="*/ 217832 h 1613495"/>
              <a:gd name="connsiteX4" fmla="*/ 581527 w 6240379"/>
              <a:gd name="connsiteY4" fmla="*/ 0 h 1613495"/>
              <a:gd name="connsiteX5" fmla="*/ 510168 w 6240379"/>
              <a:gd name="connsiteY5" fmla="*/ 217832 h 1613495"/>
              <a:gd name="connsiteX6" fmla="*/ 0 w 6240379"/>
              <a:gd name="connsiteY6" fmla="*/ 217832 h 1613495"/>
            </a:gdLst>
            <a:rect l="l" t="t" r="r" b="b"/>
            <a:pathLst>
              <a:path w="6240379" h="1613495">
                <a:moveTo>
                  <a:pt x="0" y="1613495"/>
                </a:moveTo>
                <a:lnTo>
                  <a:pt x="6240379" y="1613495"/>
                </a:lnTo>
                <a:lnTo>
                  <a:pt x="6240379" y="217832"/>
                </a:lnTo>
                <a:lnTo>
                  <a:pt x="652886" y="217832"/>
                </a:lnTo>
                <a:lnTo>
                  <a:pt x="581527" y="0"/>
                </a:lnTo>
                <a:lnTo>
                  <a:pt x="510168" y="217832"/>
                </a:lnTo>
                <a:lnTo>
                  <a:pt x="0" y="217832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0" flipV="0">
            <a:off x="3769513" y="5024310"/>
            <a:ext cx="4979200" cy="81155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066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乐谷银滩2号停车场位于景区附近，停车方便，车位充足，可满足自驾游客的停车需求。
停车场内有专人管理，提供停车服务，确保车辆安全，游客可放心停车。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0" flipV="0">
            <a:off x="8868914" y="4654839"/>
            <a:ext cx="1373372" cy="1345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0" flipH="0" flipV="0">
            <a:off x="9342257" y="5098809"/>
            <a:ext cx="494726" cy="457656"/>
          </a:xfrm>
          <a:custGeom>
            <a:avLst/>
            <a:gdLst>
              <a:gd name="connsiteX0" fmla="*/ 56258 w 778320"/>
              <a:gd name="connsiteY0" fmla="*/ 333700 h 720001"/>
              <a:gd name="connsiteX1" fmla="*/ 56258 w 778320"/>
              <a:gd name="connsiteY1" fmla="*/ 627457 h 720001"/>
              <a:gd name="connsiteX2" fmla="*/ 66946 w 778320"/>
              <a:gd name="connsiteY2" fmla="*/ 653054 h 720001"/>
              <a:gd name="connsiteX3" fmla="*/ 92544 w 778320"/>
              <a:gd name="connsiteY3" fmla="*/ 663743 h 720001"/>
              <a:gd name="connsiteX4" fmla="*/ 685683 w 778320"/>
              <a:gd name="connsiteY4" fmla="*/ 663743 h 720001"/>
              <a:gd name="connsiteX5" fmla="*/ 711281 w 778320"/>
              <a:gd name="connsiteY5" fmla="*/ 653054 h 720001"/>
              <a:gd name="connsiteX6" fmla="*/ 721969 w 778320"/>
              <a:gd name="connsiteY6" fmla="*/ 627457 h 720001"/>
              <a:gd name="connsiteX7" fmla="*/ 721969 w 778320"/>
              <a:gd name="connsiteY7" fmla="*/ 333700 h 720001"/>
              <a:gd name="connsiteX8" fmla="*/ 92544 w 778320"/>
              <a:gd name="connsiteY8" fmla="*/ 142049 h 720001"/>
              <a:gd name="connsiteX9" fmla="*/ 56258 w 778320"/>
              <a:gd name="connsiteY9" fmla="*/ 178336 h 720001"/>
              <a:gd name="connsiteX10" fmla="*/ 56258 w 778320"/>
              <a:gd name="connsiteY10" fmla="*/ 277443 h 720001"/>
              <a:gd name="connsiteX11" fmla="*/ 721969 w 778320"/>
              <a:gd name="connsiteY11" fmla="*/ 277443 h 720001"/>
              <a:gd name="connsiteX12" fmla="*/ 721969 w 778320"/>
              <a:gd name="connsiteY12" fmla="*/ 178336 h 720001"/>
              <a:gd name="connsiteX13" fmla="*/ 685683 w 778320"/>
              <a:gd name="connsiteY13" fmla="*/ 142049 h 720001"/>
              <a:gd name="connsiteX14" fmla="*/ 561355 w 778320"/>
              <a:gd name="connsiteY14" fmla="*/ 142049 h 720001"/>
              <a:gd name="connsiteX15" fmla="*/ 561355 w 778320"/>
              <a:gd name="connsiteY15" fmla="*/ 201026 h 720001"/>
              <a:gd name="connsiteX16" fmla="*/ 533226 w 778320"/>
              <a:gd name="connsiteY16" fmla="*/ 229249 h 720001"/>
              <a:gd name="connsiteX17" fmla="*/ 505097 w 778320"/>
              <a:gd name="connsiteY17" fmla="*/ 201120 h 720001"/>
              <a:gd name="connsiteX18" fmla="*/ 505097 w 778320"/>
              <a:gd name="connsiteY18" fmla="*/ 142049 h 720001"/>
              <a:gd name="connsiteX19" fmla="*/ 273129 w 778320"/>
              <a:gd name="connsiteY19" fmla="*/ 142049 h 720001"/>
              <a:gd name="connsiteX20" fmla="*/ 273129 w 778320"/>
              <a:gd name="connsiteY20" fmla="*/ 201026 h 720001"/>
              <a:gd name="connsiteX21" fmla="*/ 245001 w 778320"/>
              <a:gd name="connsiteY21" fmla="*/ 229249 h 720001"/>
              <a:gd name="connsiteX22" fmla="*/ 216872 w 778320"/>
              <a:gd name="connsiteY22" fmla="*/ 201120 h 720001"/>
              <a:gd name="connsiteX23" fmla="*/ 216872 w 778320"/>
              <a:gd name="connsiteY23" fmla="*/ 142049 h 720001"/>
              <a:gd name="connsiteX24" fmla="*/ 245001 w 778320"/>
              <a:gd name="connsiteY24" fmla="*/ 0 h 720001"/>
              <a:gd name="connsiteX25" fmla="*/ 273129 w 778320"/>
              <a:gd name="connsiteY25" fmla="*/ 28129 h 720001"/>
              <a:gd name="connsiteX26" fmla="*/ 273129 w 778320"/>
              <a:gd name="connsiteY26" fmla="*/ 85792 h 720001"/>
              <a:gd name="connsiteX27" fmla="*/ 505097 w 778320"/>
              <a:gd name="connsiteY27" fmla="*/ 85792 h 720001"/>
              <a:gd name="connsiteX28" fmla="*/ 505097 w 778320"/>
              <a:gd name="connsiteY28" fmla="*/ 28129 h 720001"/>
              <a:gd name="connsiteX29" fmla="*/ 533226 w 778320"/>
              <a:gd name="connsiteY29" fmla="*/ 0 h 720001"/>
              <a:gd name="connsiteX30" fmla="*/ 561355 w 778320"/>
              <a:gd name="connsiteY30" fmla="*/ 28129 h 720001"/>
              <a:gd name="connsiteX31" fmla="*/ 561355 w 778320"/>
              <a:gd name="connsiteY31" fmla="*/ 85792 h 720001"/>
              <a:gd name="connsiteX32" fmla="*/ 685683 w 778320"/>
              <a:gd name="connsiteY32" fmla="*/ 85792 h 720001"/>
              <a:gd name="connsiteX33" fmla="*/ 778320 w 778320"/>
              <a:gd name="connsiteY33" fmla="*/ 178336 h 720001"/>
              <a:gd name="connsiteX34" fmla="*/ 778320 w 778320"/>
              <a:gd name="connsiteY34" fmla="*/ 627457 h 720001"/>
              <a:gd name="connsiteX35" fmla="*/ 685777 w 778320"/>
              <a:gd name="connsiteY35" fmla="*/ 720001 h 720001"/>
              <a:gd name="connsiteX36" fmla="*/ 92544 w 778320"/>
              <a:gd name="connsiteY36" fmla="*/ 720001 h 720001"/>
              <a:gd name="connsiteX37" fmla="*/ 0 w 778320"/>
              <a:gd name="connsiteY37" fmla="*/ 627457 h 720001"/>
              <a:gd name="connsiteX38" fmla="*/ 0 w 778320"/>
              <a:gd name="connsiteY38" fmla="*/ 333700 h 720001"/>
              <a:gd name="connsiteX39" fmla="*/ 0 w 778320"/>
              <a:gd name="connsiteY39" fmla="*/ 277443 h 720001"/>
              <a:gd name="connsiteX40" fmla="*/ 0 w 778320"/>
              <a:gd name="connsiteY40" fmla="*/ 178336 h 720001"/>
              <a:gd name="connsiteX41" fmla="*/ 92544 w 778320"/>
              <a:gd name="connsiteY41" fmla="*/ 85792 h 720001"/>
              <a:gd name="connsiteX42" fmla="*/ 216872 w 778320"/>
              <a:gd name="connsiteY42" fmla="*/ 85792 h 720001"/>
              <a:gd name="connsiteX43" fmla="*/ 216872 w 778320"/>
              <a:gd name="connsiteY43" fmla="*/ 28129 h 720001"/>
              <a:gd name="connsiteX44" fmla="*/ 245001 w 778320"/>
              <a:gd name="connsiteY44" fmla="*/ 0 h 720001"/>
            </a:gdLst>
            <a:rect l="l" t="t" r="r" b="b"/>
            <a:pathLst>
              <a:path w="778320" h="720001">
                <a:moveTo>
                  <a:pt x="56258" y="333700"/>
                </a:moveTo>
                <a:lnTo>
                  <a:pt x="56258" y="627457"/>
                </a:lnTo>
                <a:cubicBezTo>
                  <a:pt x="56258" y="637115"/>
                  <a:pt x="60008" y="646116"/>
                  <a:pt x="66946" y="653054"/>
                </a:cubicBezTo>
                <a:cubicBezTo>
                  <a:pt x="73885" y="659899"/>
                  <a:pt x="82980" y="663743"/>
                  <a:pt x="92544" y="663743"/>
                </a:cubicBezTo>
                <a:lnTo>
                  <a:pt x="685683" y="663743"/>
                </a:lnTo>
                <a:cubicBezTo>
                  <a:pt x="695341" y="663743"/>
                  <a:pt x="704342" y="659993"/>
                  <a:pt x="711281" y="653054"/>
                </a:cubicBezTo>
                <a:cubicBezTo>
                  <a:pt x="718125" y="646116"/>
                  <a:pt x="721969" y="637021"/>
                  <a:pt x="721969" y="627457"/>
                </a:cubicBezTo>
                <a:lnTo>
                  <a:pt x="721969" y="333700"/>
                </a:lnTo>
                <a:close/>
                <a:moveTo>
                  <a:pt x="92544" y="142049"/>
                </a:moveTo>
                <a:cubicBezTo>
                  <a:pt x="72478" y="142049"/>
                  <a:pt x="56258" y="158364"/>
                  <a:pt x="56258" y="178336"/>
                </a:cubicBezTo>
                <a:lnTo>
                  <a:pt x="56258" y="277443"/>
                </a:lnTo>
                <a:lnTo>
                  <a:pt x="721969" y="277443"/>
                </a:lnTo>
                <a:lnTo>
                  <a:pt x="721969" y="178336"/>
                </a:lnTo>
                <a:cubicBezTo>
                  <a:pt x="721969" y="158270"/>
                  <a:pt x="705655" y="142049"/>
                  <a:pt x="685683" y="142049"/>
                </a:cubicBezTo>
                <a:lnTo>
                  <a:pt x="561355" y="142049"/>
                </a:lnTo>
                <a:lnTo>
                  <a:pt x="561355" y="201026"/>
                </a:lnTo>
                <a:cubicBezTo>
                  <a:pt x="561355" y="216591"/>
                  <a:pt x="548790" y="229249"/>
                  <a:pt x="533226" y="229249"/>
                </a:cubicBezTo>
                <a:cubicBezTo>
                  <a:pt x="517661" y="229249"/>
                  <a:pt x="505097" y="216685"/>
                  <a:pt x="505097" y="201120"/>
                </a:cubicBezTo>
                <a:lnTo>
                  <a:pt x="505097" y="142049"/>
                </a:lnTo>
                <a:lnTo>
                  <a:pt x="273129" y="142049"/>
                </a:lnTo>
                <a:lnTo>
                  <a:pt x="273129" y="201026"/>
                </a:lnTo>
                <a:cubicBezTo>
                  <a:pt x="273129" y="216591"/>
                  <a:pt x="260565" y="229249"/>
                  <a:pt x="245001" y="229249"/>
                </a:cubicBezTo>
                <a:cubicBezTo>
                  <a:pt x="229436" y="229249"/>
                  <a:pt x="216872" y="216685"/>
                  <a:pt x="216872" y="201120"/>
                </a:cubicBezTo>
                <a:lnTo>
                  <a:pt x="216872" y="142049"/>
                </a:lnTo>
                <a:close/>
                <a:moveTo>
                  <a:pt x="245001" y="0"/>
                </a:moveTo>
                <a:cubicBezTo>
                  <a:pt x="260565" y="0"/>
                  <a:pt x="273129" y="12564"/>
                  <a:pt x="273129" y="28129"/>
                </a:cubicBezTo>
                <a:lnTo>
                  <a:pt x="273129" y="85792"/>
                </a:lnTo>
                <a:lnTo>
                  <a:pt x="505097" y="85792"/>
                </a:lnTo>
                <a:lnTo>
                  <a:pt x="505097" y="28129"/>
                </a:lnTo>
                <a:cubicBezTo>
                  <a:pt x="505097" y="12564"/>
                  <a:pt x="517661" y="0"/>
                  <a:pt x="533226" y="0"/>
                </a:cubicBezTo>
                <a:cubicBezTo>
                  <a:pt x="548790" y="0"/>
                  <a:pt x="561355" y="12564"/>
                  <a:pt x="561355" y="28129"/>
                </a:cubicBezTo>
                <a:lnTo>
                  <a:pt x="561355" y="85792"/>
                </a:lnTo>
                <a:lnTo>
                  <a:pt x="685683" y="85792"/>
                </a:lnTo>
                <a:cubicBezTo>
                  <a:pt x="736784" y="85792"/>
                  <a:pt x="778227" y="127235"/>
                  <a:pt x="778320" y="178336"/>
                </a:cubicBezTo>
                <a:lnTo>
                  <a:pt x="778320" y="627457"/>
                </a:lnTo>
                <a:cubicBezTo>
                  <a:pt x="778320" y="678370"/>
                  <a:pt x="736690" y="720001"/>
                  <a:pt x="685777" y="720001"/>
                </a:cubicBezTo>
                <a:lnTo>
                  <a:pt x="92544" y="720001"/>
                </a:lnTo>
                <a:cubicBezTo>
                  <a:pt x="41631" y="720001"/>
                  <a:pt x="0" y="678370"/>
                  <a:pt x="0" y="627457"/>
                </a:cubicBezTo>
                <a:lnTo>
                  <a:pt x="0" y="333700"/>
                </a:lnTo>
                <a:lnTo>
                  <a:pt x="0" y="277443"/>
                </a:lnTo>
                <a:lnTo>
                  <a:pt x="0" y="178336"/>
                </a:lnTo>
                <a:cubicBezTo>
                  <a:pt x="0" y="127235"/>
                  <a:pt x="41443" y="85792"/>
                  <a:pt x="92544" y="85792"/>
                </a:cubicBezTo>
                <a:lnTo>
                  <a:pt x="216872" y="85792"/>
                </a:lnTo>
                <a:lnTo>
                  <a:pt x="216872" y="28129"/>
                </a:lnTo>
                <a:cubicBezTo>
                  <a:pt x="216872" y="12564"/>
                  <a:pt x="229436" y="0"/>
                  <a:pt x="245001" y="0"/>
                </a:cubicBezTo>
                <a:close/>
              </a:path>
            </a:pathLst>
          </a:custGeom>
          <a:solidFill>
            <a:schemeClr val="accent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0" flipH="0" flipV="0">
            <a:off x="3769513" y="4758761"/>
            <a:ext cx="4979200" cy="24798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停车场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0" flipH="0" flipV="0">
            <a:off x="660400" y="323990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自驾车路线</a:t>
            </a:r>
            <a:endParaRPr kumimoji="1" lang="zh-CN" altLang="en-US"/>
          </a:p>
        </p:txBody>
      </p:sp>
      <p:cxnSp>
        <p:nvCxnSpPr>
          <p:cNvPr id="18" name="标题 1"/>
          <p:cNvCxnSpPr/>
          <p:nvPr/>
        </p:nvCxnSpPr>
        <p:spPr>
          <a:xfrm rot="0" flipH="0" flipV="0">
            <a:off x="0" y="958850"/>
            <a:ext cx="12122150" cy="0"/>
          </a:xfrm>
          <a:prstGeom prst="line">
            <a:avLst/>
          </a:prstGeom>
          <a:noFill/>
          <a:ln w="28575" cap="sq">
            <a:solidFill>
              <a:schemeClr val="accent1"/>
            </a:solidFill>
            <a:miter/>
          </a:ln>
        </p:spPr>
      </p:cxnSp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660399" y="1783916"/>
            <a:ext cx="2463724" cy="679648"/>
          </a:xfrm>
          <a:custGeom>
            <a:avLst/>
            <a:gdLst>
              <a:gd name="connsiteX0" fmla="*/ 719138 w 9429750"/>
              <a:gd name="connsiteY0" fmla="*/ 2190750 h 2591431"/>
              <a:gd name="connsiteX1" fmla="*/ 1245965 w 9429750"/>
              <a:gd name="connsiteY1" fmla="*/ 2190750 h 2591431"/>
              <a:gd name="connsiteX2" fmla="*/ 1309021 w 9429750"/>
              <a:gd name="connsiteY2" fmla="*/ 2235803 h 2591431"/>
              <a:gd name="connsiteX3" fmla="*/ 1649921 w 9429750"/>
              <a:gd name="connsiteY3" fmla="*/ 2584037 h 2591431"/>
              <a:gd name="connsiteX4" fmla="*/ 1739703 w 9429750"/>
              <a:gd name="connsiteY4" fmla="*/ 2555234 h 2591431"/>
              <a:gd name="connsiteX5" fmla="*/ 1744409 w 9429750"/>
              <a:gd name="connsiteY5" fmla="*/ 2506028 h 2591431"/>
              <a:gd name="connsiteX6" fmla="*/ 1874139 w 9429750"/>
              <a:gd name="connsiteY6" fmla="*/ 2195417 h 2591431"/>
              <a:gd name="connsiteX7" fmla="*/ 1898618 w 9429750"/>
              <a:gd name="connsiteY7" fmla="*/ 2190750 h 2591431"/>
              <a:gd name="connsiteX8" fmla="*/ 8710612 w 9429750"/>
              <a:gd name="connsiteY8" fmla="*/ 2190750 h 2591431"/>
              <a:gd name="connsiteX9" fmla="*/ 9429750 w 9429750"/>
              <a:gd name="connsiteY9" fmla="*/ 1471613 h 2591431"/>
              <a:gd name="connsiteX10" fmla="*/ 9429750 w 9429750"/>
              <a:gd name="connsiteY10" fmla="*/ 719138 h 2591431"/>
              <a:gd name="connsiteX11" fmla="*/ 8710612 w 9429750"/>
              <a:gd name="connsiteY11" fmla="*/ 0 h 2591431"/>
              <a:gd name="connsiteX12" fmla="*/ 719138 w 9429750"/>
              <a:gd name="connsiteY12" fmla="*/ 0 h 2591431"/>
              <a:gd name="connsiteX13" fmla="*/ 0 w 9429750"/>
              <a:gd name="connsiteY13" fmla="*/ 719138 h 2591431"/>
              <a:gd name="connsiteX14" fmla="*/ 0 w 9429750"/>
              <a:gd name="connsiteY14" fmla="*/ 1471613 h 2591431"/>
              <a:gd name="connsiteX15" fmla="*/ 719138 w 9429750"/>
              <a:gd name="connsiteY15" fmla="*/ 2190750 h 2591431"/>
            </a:gdLst>
            <a:rect l="l" t="t" r="r" b="b"/>
            <a:pathLst>
              <a:path w="9429750" h="2591431">
                <a:moveTo>
                  <a:pt x="719138" y="2190750"/>
                </a:moveTo>
                <a:lnTo>
                  <a:pt x="1245965" y="2190750"/>
                </a:lnTo>
                <a:cubicBezTo>
                  <a:pt x="1274445" y="2190760"/>
                  <a:pt x="1299782" y="2208857"/>
                  <a:pt x="1309021" y="2235803"/>
                </a:cubicBezTo>
                <a:cubicBezTo>
                  <a:pt x="1372362" y="2413064"/>
                  <a:pt x="1528096" y="2522791"/>
                  <a:pt x="1649921" y="2584037"/>
                </a:cubicBezTo>
                <a:cubicBezTo>
                  <a:pt x="1682668" y="2600878"/>
                  <a:pt x="1722863" y="2587981"/>
                  <a:pt x="1739703" y="2555234"/>
                </a:cubicBezTo>
                <a:cubicBezTo>
                  <a:pt x="1747523" y="2540041"/>
                  <a:pt x="1749209" y="2522430"/>
                  <a:pt x="1744409" y="2506028"/>
                </a:cubicBezTo>
                <a:cubicBezTo>
                  <a:pt x="1712500" y="2400300"/>
                  <a:pt x="1710785" y="2262950"/>
                  <a:pt x="1874139" y="2195417"/>
                </a:cubicBezTo>
                <a:cubicBezTo>
                  <a:pt x="1881912" y="2192255"/>
                  <a:pt x="1890227" y="2190664"/>
                  <a:pt x="1898618" y="2190750"/>
                </a:cubicBezTo>
                <a:lnTo>
                  <a:pt x="8710612" y="2190750"/>
                </a:lnTo>
                <a:cubicBezTo>
                  <a:pt x="9107786" y="2190750"/>
                  <a:pt x="9429750" y="1868777"/>
                  <a:pt x="9429750" y="1471613"/>
                </a:cubicBezTo>
                <a:lnTo>
                  <a:pt x="9429750" y="719138"/>
                </a:lnTo>
                <a:cubicBezTo>
                  <a:pt x="9429750" y="321969"/>
                  <a:pt x="9107786" y="0"/>
                  <a:pt x="8710612" y="0"/>
                </a:cubicBezTo>
                <a:lnTo>
                  <a:pt x="719138" y="0"/>
                </a:lnTo>
                <a:cubicBezTo>
                  <a:pt x="321969" y="0"/>
                  <a:pt x="0" y="321969"/>
                  <a:pt x="0" y="719138"/>
                </a:cubicBezTo>
                <a:lnTo>
                  <a:pt x="0" y="1471613"/>
                </a:lnTo>
                <a:cubicBezTo>
                  <a:pt x="0" y="1868777"/>
                  <a:pt x="321969" y="2190750"/>
                  <a:pt x="719138" y="2190750"/>
                </a:cubicBezTo>
                <a:close/>
              </a:path>
            </a:pathLst>
          </a:custGeom>
          <a:solidFill>
            <a:schemeClr val="accent1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0" flipV="0">
            <a:off x="830311" y="1903513"/>
            <a:ext cx="2123900" cy="339824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L"/>
                <a:ea typeface="OPPOSans L"/>
                <a:cs typeface="OPPOSans L"/>
              </a:rPr>
              <a:t>STEP. 01 </a:t>
            </a: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4480981" y="1783916"/>
            <a:ext cx="2463724" cy="679648"/>
          </a:xfrm>
          <a:custGeom>
            <a:avLst/>
            <a:gdLst>
              <a:gd name="connsiteX0" fmla="*/ 719138 w 9429750"/>
              <a:gd name="connsiteY0" fmla="*/ 2190750 h 2591431"/>
              <a:gd name="connsiteX1" fmla="*/ 1245965 w 9429750"/>
              <a:gd name="connsiteY1" fmla="*/ 2190750 h 2591431"/>
              <a:gd name="connsiteX2" fmla="*/ 1309021 w 9429750"/>
              <a:gd name="connsiteY2" fmla="*/ 2235803 h 2591431"/>
              <a:gd name="connsiteX3" fmla="*/ 1649921 w 9429750"/>
              <a:gd name="connsiteY3" fmla="*/ 2584037 h 2591431"/>
              <a:gd name="connsiteX4" fmla="*/ 1739703 w 9429750"/>
              <a:gd name="connsiteY4" fmla="*/ 2555234 h 2591431"/>
              <a:gd name="connsiteX5" fmla="*/ 1744409 w 9429750"/>
              <a:gd name="connsiteY5" fmla="*/ 2506028 h 2591431"/>
              <a:gd name="connsiteX6" fmla="*/ 1874139 w 9429750"/>
              <a:gd name="connsiteY6" fmla="*/ 2195417 h 2591431"/>
              <a:gd name="connsiteX7" fmla="*/ 1898618 w 9429750"/>
              <a:gd name="connsiteY7" fmla="*/ 2190750 h 2591431"/>
              <a:gd name="connsiteX8" fmla="*/ 8710612 w 9429750"/>
              <a:gd name="connsiteY8" fmla="*/ 2190750 h 2591431"/>
              <a:gd name="connsiteX9" fmla="*/ 9429750 w 9429750"/>
              <a:gd name="connsiteY9" fmla="*/ 1471613 h 2591431"/>
              <a:gd name="connsiteX10" fmla="*/ 9429750 w 9429750"/>
              <a:gd name="connsiteY10" fmla="*/ 719138 h 2591431"/>
              <a:gd name="connsiteX11" fmla="*/ 8710612 w 9429750"/>
              <a:gd name="connsiteY11" fmla="*/ 0 h 2591431"/>
              <a:gd name="connsiteX12" fmla="*/ 719138 w 9429750"/>
              <a:gd name="connsiteY12" fmla="*/ 0 h 2591431"/>
              <a:gd name="connsiteX13" fmla="*/ 0 w 9429750"/>
              <a:gd name="connsiteY13" fmla="*/ 719138 h 2591431"/>
              <a:gd name="connsiteX14" fmla="*/ 0 w 9429750"/>
              <a:gd name="connsiteY14" fmla="*/ 1471613 h 2591431"/>
              <a:gd name="connsiteX15" fmla="*/ 719138 w 9429750"/>
              <a:gd name="connsiteY15" fmla="*/ 2190750 h 2591431"/>
            </a:gdLst>
            <a:rect l="l" t="t" r="r" b="b"/>
            <a:pathLst>
              <a:path w="9429750" h="2591431">
                <a:moveTo>
                  <a:pt x="719138" y="2190750"/>
                </a:moveTo>
                <a:lnTo>
                  <a:pt x="1245965" y="2190750"/>
                </a:lnTo>
                <a:cubicBezTo>
                  <a:pt x="1274445" y="2190760"/>
                  <a:pt x="1299782" y="2208857"/>
                  <a:pt x="1309021" y="2235803"/>
                </a:cubicBezTo>
                <a:cubicBezTo>
                  <a:pt x="1372362" y="2413064"/>
                  <a:pt x="1528096" y="2522791"/>
                  <a:pt x="1649921" y="2584037"/>
                </a:cubicBezTo>
                <a:cubicBezTo>
                  <a:pt x="1682668" y="2600878"/>
                  <a:pt x="1722863" y="2587981"/>
                  <a:pt x="1739703" y="2555234"/>
                </a:cubicBezTo>
                <a:cubicBezTo>
                  <a:pt x="1747523" y="2540041"/>
                  <a:pt x="1749209" y="2522430"/>
                  <a:pt x="1744409" y="2506028"/>
                </a:cubicBezTo>
                <a:cubicBezTo>
                  <a:pt x="1712500" y="2400300"/>
                  <a:pt x="1710785" y="2262950"/>
                  <a:pt x="1874139" y="2195417"/>
                </a:cubicBezTo>
                <a:cubicBezTo>
                  <a:pt x="1881912" y="2192255"/>
                  <a:pt x="1890227" y="2190664"/>
                  <a:pt x="1898618" y="2190750"/>
                </a:cubicBezTo>
                <a:lnTo>
                  <a:pt x="8710612" y="2190750"/>
                </a:lnTo>
                <a:cubicBezTo>
                  <a:pt x="9107786" y="2190750"/>
                  <a:pt x="9429750" y="1868777"/>
                  <a:pt x="9429750" y="1471613"/>
                </a:cubicBezTo>
                <a:lnTo>
                  <a:pt x="9429750" y="719138"/>
                </a:lnTo>
                <a:cubicBezTo>
                  <a:pt x="9429750" y="321969"/>
                  <a:pt x="9107786" y="0"/>
                  <a:pt x="8710612" y="0"/>
                </a:cubicBezTo>
                <a:lnTo>
                  <a:pt x="719138" y="0"/>
                </a:lnTo>
                <a:cubicBezTo>
                  <a:pt x="321969" y="0"/>
                  <a:pt x="0" y="321969"/>
                  <a:pt x="0" y="719138"/>
                </a:cubicBezTo>
                <a:lnTo>
                  <a:pt x="0" y="1471613"/>
                </a:lnTo>
                <a:cubicBezTo>
                  <a:pt x="0" y="1868777"/>
                  <a:pt x="321969" y="2190750"/>
                  <a:pt x="719138" y="2190750"/>
                </a:cubicBezTo>
                <a:close/>
              </a:path>
            </a:pathLst>
          </a:custGeom>
          <a:solidFill>
            <a:schemeClr val="accent2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4650893" y="1903513"/>
            <a:ext cx="2123900" cy="339824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L"/>
                <a:ea typeface="OPPOSans L"/>
                <a:cs typeface="OPPOSans L"/>
              </a:rPr>
              <a:t>STEP. 02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8301565" y="1783916"/>
            <a:ext cx="2463724" cy="679648"/>
          </a:xfrm>
          <a:custGeom>
            <a:avLst/>
            <a:gdLst>
              <a:gd name="connsiteX0" fmla="*/ 719138 w 9429750"/>
              <a:gd name="connsiteY0" fmla="*/ 2190750 h 2591431"/>
              <a:gd name="connsiteX1" fmla="*/ 1245965 w 9429750"/>
              <a:gd name="connsiteY1" fmla="*/ 2190750 h 2591431"/>
              <a:gd name="connsiteX2" fmla="*/ 1309021 w 9429750"/>
              <a:gd name="connsiteY2" fmla="*/ 2235803 h 2591431"/>
              <a:gd name="connsiteX3" fmla="*/ 1649921 w 9429750"/>
              <a:gd name="connsiteY3" fmla="*/ 2584037 h 2591431"/>
              <a:gd name="connsiteX4" fmla="*/ 1739703 w 9429750"/>
              <a:gd name="connsiteY4" fmla="*/ 2555234 h 2591431"/>
              <a:gd name="connsiteX5" fmla="*/ 1744409 w 9429750"/>
              <a:gd name="connsiteY5" fmla="*/ 2506028 h 2591431"/>
              <a:gd name="connsiteX6" fmla="*/ 1874139 w 9429750"/>
              <a:gd name="connsiteY6" fmla="*/ 2195417 h 2591431"/>
              <a:gd name="connsiteX7" fmla="*/ 1898618 w 9429750"/>
              <a:gd name="connsiteY7" fmla="*/ 2190750 h 2591431"/>
              <a:gd name="connsiteX8" fmla="*/ 8710612 w 9429750"/>
              <a:gd name="connsiteY8" fmla="*/ 2190750 h 2591431"/>
              <a:gd name="connsiteX9" fmla="*/ 9429750 w 9429750"/>
              <a:gd name="connsiteY9" fmla="*/ 1471613 h 2591431"/>
              <a:gd name="connsiteX10" fmla="*/ 9429750 w 9429750"/>
              <a:gd name="connsiteY10" fmla="*/ 719138 h 2591431"/>
              <a:gd name="connsiteX11" fmla="*/ 8710612 w 9429750"/>
              <a:gd name="connsiteY11" fmla="*/ 0 h 2591431"/>
              <a:gd name="connsiteX12" fmla="*/ 719138 w 9429750"/>
              <a:gd name="connsiteY12" fmla="*/ 0 h 2591431"/>
              <a:gd name="connsiteX13" fmla="*/ 0 w 9429750"/>
              <a:gd name="connsiteY13" fmla="*/ 719138 h 2591431"/>
              <a:gd name="connsiteX14" fmla="*/ 0 w 9429750"/>
              <a:gd name="connsiteY14" fmla="*/ 1471613 h 2591431"/>
              <a:gd name="connsiteX15" fmla="*/ 719138 w 9429750"/>
              <a:gd name="connsiteY15" fmla="*/ 2190750 h 2591431"/>
            </a:gdLst>
            <a:rect l="l" t="t" r="r" b="b"/>
            <a:pathLst>
              <a:path w="9429750" h="2591431">
                <a:moveTo>
                  <a:pt x="719138" y="2190750"/>
                </a:moveTo>
                <a:lnTo>
                  <a:pt x="1245965" y="2190750"/>
                </a:lnTo>
                <a:cubicBezTo>
                  <a:pt x="1274445" y="2190760"/>
                  <a:pt x="1299782" y="2208857"/>
                  <a:pt x="1309021" y="2235803"/>
                </a:cubicBezTo>
                <a:cubicBezTo>
                  <a:pt x="1372362" y="2413064"/>
                  <a:pt x="1528096" y="2522791"/>
                  <a:pt x="1649921" y="2584037"/>
                </a:cubicBezTo>
                <a:cubicBezTo>
                  <a:pt x="1682668" y="2600878"/>
                  <a:pt x="1722863" y="2587981"/>
                  <a:pt x="1739703" y="2555234"/>
                </a:cubicBezTo>
                <a:cubicBezTo>
                  <a:pt x="1747523" y="2540041"/>
                  <a:pt x="1749209" y="2522430"/>
                  <a:pt x="1744409" y="2506028"/>
                </a:cubicBezTo>
                <a:cubicBezTo>
                  <a:pt x="1712500" y="2400300"/>
                  <a:pt x="1710785" y="2262950"/>
                  <a:pt x="1874139" y="2195417"/>
                </a:cubicBezTo>
                <a:cubicBezTo>
                  <a:pt x="1881912" y="2192255"/>
                  <a:pt x="1890227" y="2190664"/>
                  <a:pt x="1898618" y="2190750"/>
                </a:cubicBezTo>
                <a:lnTo>
                  <a:pt x="8710612" y="2190750"/>
                </a:lnTo>
                <a:cubicBezTo>
                  <a:pt x="9107786" y="2190750"/>
                  <a:pt x="9429750" y="1868777"/>
                  <a:pt x="9429750" y="1471613"/>
                </a:cubicBezTo>
                <a:lnTo>
                  <a:pt x="9429750" y="719138"/>
                </a:lnTo>
                <a:cubicBezTo>
                  <a:pt x="9429750" y="321969"/>
                  <a:pt x="9107786" y="0"/>
                  <a:pt x="8710612" y="0"/>
                </a:cubicBezTo>
                <a:lnTo>
                  <a:pt x="719138" y="0"/>
                </a:lnTo>
                <a:cubicBezTo>
                  <a:pt x="321969" y="0"/>
                  <a:pt x="0" y="321969"/>
                  <a:pt x="0" y="719138"/>
                </a:cubicBezTo>
                <a:lnTo>
                  <a:pt x="0" y="1471613"/>
                </a:lnTo>
                <a:cubicBezTo>
                  <a:pt x="0" y="1868777"/>
                  <a:pt x="321969" y="2190750"/>
                  <a:pt x="719138" y="2190750"/>
                </a:cubicBezTo>
                <a:close/>
              </a:path>
            </a:pathLst>
          </a:custGeom>
          <a:solidFill>
            <a:schemeClr val="accent1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8471477" y="1903513"/>
            <a:ext cx="2123900" cy="339824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L"/>
                <a:ea typeface="OPPOSans L"/>
                <a:cs typeface="OPPOSans L"/>
              </a:rPr>
              <a:t>STEP .03</a:t>
            </a:r>
            <a:endParaRPr kumimoji="1" lang="zh-CN" altLang="en-US"/>
          </a:p>
        </p:txBody>
      </p:sp>
      <p:cxnSp>
        <p:nvCxnSpPr>
          <p:cNvPr id="8" name="标题 1"/>
          <p:cNvCxnSpPr/>
          <p:nvPr/>
        </p:nvCxnSpPr>
        <p:spPr>
          <a:xfrm rot="0" flipH="0" flipV="0">
            <a:off x="686527" y="5473471"/>
            <a:ext cx="7668000" cy="0"/>
          </a:xfrm>
          <a:prstGeom prst="line">
            <a:avLst/>
          </a:prstGeom>
          <a:noFill/>
          <a:ln w="12700" cap="sq">
            <a:solidFill>
              <a:schemeClr val="bg1">
                <a:lumMod val="85000"/>
              </a:schemeClr>
            </a:solidFill>
            <a:round/>
            <a:headEnd type="none"/>
            <a:tailEnd type="none"/>
          </a:ln>
        </p:spPr>
      </p:cxnSp>
      <p:sp>
        <p:nvSpPr>
          <p:cNvPr id="9" name="标题 1"/>
          <p:cNvSpPr txBox="1"/>
          <p:nvPr/>
        </p:nvSpPr>
        <p:spPr>
          <a:xfrm rot="0" flipH="0" flipV="0">
            <a:off x="4480981" y="5419471"/>
            <a:ext cx="108000" cy="108000"/>
          </a:xfrm>
          <a:prstGeom prst="ellipse">
            <a:avLst/>
          </a:prstGeom>
          <a:solidFill>
            <a:schemeClr val="bg1">
              <a:lumMod val="85000"/>
            </a:schemeClr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8301565" y="5419471"/>
            <a:ext cx="108000" cy="108000"/>
          </a:xfrm>
          <a:prstGeom prst="ellipse">
            <a:avLst/>
          </a:prstGeom>
          <a:solidFill>
            <a:schemeClr val="bg1">
              <a:lumMod val="85000"/>
            </a:schemeClr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660399" y="5419471"/>
            <a:ext cx="108000" cy="108000"/>
          </a:xfrm>
          <a:prstGeom prst="ellipse">
            <a:avLst/>
          </a:prstGeom>
          <a:solidFill>
            <a:schemeClr val="bg1">
              <a:lumMod val="85000"/>
            </a:schemeClr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0" flipV="0">
            <a:off x="660398" y="2535123"/>
            <a:ext cx="3217335" cy="720000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打车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0" flipV="0">
            <a:off x="660398" y="3214773"/>
            <a:ext cx="3217335" cy="198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打车方便快捷，可直接从古城西大街公交站前往乐谷银滩2号停车场，但费用较高，需提前与司机沟通好价格。
建议选择正规的出租车或网约车平台，确保安全和舒适，享受便捷的出行体验。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0" flipV="0">
            <a:off x="4480982" y="2535123"/>
            <a:ext cx="3217335" cy="720000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顺风车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0" flipH="0" flipV="0">
            <a:off x="4480982" y="3214773"/>
            <a:ext cx="3217335" cy="198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顺风车费用相对较低，可拼车前往，但需提前预约，等待拼车成功，可能需要一定的时间。
顺风车司机熟悉路况，可提供详细的路线信息，让游客更好地了解沿途风景。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0" flipH="0" flipV="0">
            <a:off x="8301565" y="2535123"/>
            <a:ext cx="3217335" cy="720000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公共交通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0" flipH="0" flipV="0">
            <a:off x="8301565" y="3214773"/>
            <a:ext cx="3217335" cy="198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公共交通经济实惠，可从古城西大街公交站乘坐公交车前往十渡景区，但需换乘，耗时较长。
建议提前查询公交路线和时刻表，合理安排行程，确保顺利到达目的地。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0" flipH="0" flipV="0">
            <a:off x="660400" y="323990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其他交通方式</a:t>
            </a:r>
            <a:endParaRPr kumimoji="1" lang="zh-CN" altLang="en-US"/>
          </a:p>
        </p:txBody>
      </p:sp>
      <p:cxnSp>
        <p:nvCxnSpPr>
          <p:cNvPr id="19" name="标题 1"/>
          <p:cNvCxnSpPr/>
          <p:nvPr/>
        </p:nvCxnSpPr>
        <p:spPr>
          <a:xfrm rot="0" flipH="0" flipV="0">
            <a:off x="0" y="958850"/>
            <a:ext cx="12122150" cy="0"/>
          </a:xfrm>
          <a:prstGeom prst="line">
            <a:avLst/>
          </a:prstGeom>
          <a:noFill/>
          <a:ln w="28575" cap="sq">
            <a:solidFill>
              <a:schemeClr val="accent1"/>
            </a:solidFill>
            <a:miter/>
          </a:ln>
        </p:spPr>
      </p:cxn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0" y="-736459"/>
            <a:ext cx="8178928" cy="2964645"/>
          </a:xfrm>
          <a:custGeom>
            <a:avLst/>
            <a:gdLst>
              <a:gd name="connsiteX0" fmla="*/ 8003368 w 8178928"/>
              <a:gd name="connsiteY0" fmla="*/ 0 h 2964645"/>
              <a:gd name="connsiteX1" fmla="*/ 8178928 w 8178928"/>
              <a:gd name="connsiteY1" fmla="*/ 0 h 2964645"/>
              <a:gd name="connsiteX2" fmla="*/ 7336274 w 8178928"/>
              <a:gd name="connsiteY2" fmla="*/ 2621977 h 2964645"/>
              <a:gd name="connsiteX3" fmla="*/ 6864390 w 8178928"/>
              <a:gd name="connsiteY3" fmla="*/ 2964645 h 2964645"/>
              <a:gd name="connsiteX4" fmla="*/ 4421046 w 8178928"/>
              <a:gd name="connsiteY4" fmla="*/ 2964645 h 2964645"/>
              <a:gd name="connsiteX5" fmla="*/ 4218884 w 8178928"/>
              <a:gd name="connsiteY5" fmla="*/ 2964645 h 2964645"/>
              <a:gd name="connsiteX6" fmla="*/ 4110937 w 8178928"/>
              <a:gd name="connsiteY6" fmla="*/ 2964645 h 2964645"/>
              <a:gd name="connsiteX7" fmla="*/ 3908775 w 8178928"/>
              <a:gd name="connsiteY7" fmla="*/ 2964645 h 2964645"/>
              <a:gd name="connsiteX8" fmla="*/ 3440818 w 8178928"/>
              <a:gd name="connsiteY8" fmla="*/ 2964645 h 2964645"/>
              <a:gd name="connsiteX9" fmla="*/ 3131365 w 8178928"/>
              <a:gd name="connsiteY9" fmla="*/ 2964645 h 2964645"/>
              <a:gd name="connsiteX10" fmla="*/ 2929203 w 8178928"/>
              <a:gd name="connsiteY10" fmla="*/ 2964645 h 2964645"/>
              <a:gd name="connsiteX11" fmla="*/ 2821256 w 8178928"/>
              <a:gd name="connsiteY11" fmla="*/ 2964645 h 2964645"/>
              <a:gd name="connsiteX12" fmla="*/ 2619094 w 8178928"/>
              <a:gd name="connsiteY12" fmla="*/ 2964645 h 2964645"/>
              <a:gd name="connsiteX13" fmla="*/ 2377201 w 8178928"/>
              <a:gd name="connsiteY13" fmla="*/ 2964645 h 2964645"/>
              <a:gd name="connsiteX14" fmla="*/ 2175039 w 8178928"/>
              <a:gd name="connsiteY14" fmla="*/ 2964645 h 2964645"/>
              <a:gd name="connsiteX15" fmla="*/ 1841684 w 8178928"/>
              <a:gd name="connsiteY15" fmla="*/ 2964645 h 2964645"/>
              <a:gd name="connsiteX16" fmla="*/ 1639522 w 8178928"/>
              <a:gd name="connsiteY16" fmla="*/ 2964645 h 2964645"/>
              <a:gd name="connsiteX17" fmla="*/ 1531575 w 8178928"/>
              <a:gd name="connsiteY17" fmla="*/ 2964645 h 2964645"/>
              <a:gd name="connsiteX18" fmla="*/ 1397629 w 8178928"/>
              <a:gd name="connsiteY18" fmla="*/ 2964645 h 2964645"/>
              <a:gd name="connsiteX19" fmla="*/ 1329413 w 8178928"/>
              <a:gd name="connsiteY19" fmla="*/ 2964645 h 2964645"/>
              <a:gd name="connsiteX20" fmla="*/ 1195467 w 8178928"/>
              <a:gd name="connsiteY20" fmla="*/ 2964645 h 2964645"/>
              <a:gd name="connsiteX21" fmla="*/ 1087520 w 8178928"/>
              <a:gd name="connsiteY21" fmla="*/ 2964645 h 2964645"/>
              <a:gd name="connsiteX22" fmla="*/ 885358 w 8178928"/>
              <a:gd name="connsiteY22" fmla="*/ 2964645 h 2964645"/>
              <a:gd name="connsiteX23" fmla="*/ 552003 w 8178928"/>
              <a:gd name="connsiteY23" fmla="*/ 2964645 h 2964645"/>
              <a:gd name="connsiteX24" fmla="*/ 349841 w 8178928"/>
              <a:gd name="connsiteY24" fmla="*/ 2964645 h 2964645"/>
              <a:gd name="connsiteX25" fmla="*/ 107948 w 8178928"/>
              <a:gd name="connsiteY25" fmla="*/ 2964645 h 2964645"/>
              <a:gd name="connsiteX26" fmla="*/ 0 w 8178928"/>
              <a:gd name="connsiteY26" fmla="*/ 2964645 h 2964645"/>
              <a:gd name="connsiteX27" fmla="*/ 0 w 8178928"/>
              <a:gd name="connsiteY27" fmla="*/ 2801081 h 2964645"/>
              <a:gd name="connsiteX28" fmla="*/ 107948 w 8178928"/>
              <a:gd name="connsiteY28" fmla="*/ 2801081 h 2964645"/>
              <a:gd name="connsiteX29" fmla="*/ 349841 w 8178928"/>
              <a:gd name="connsiteY29" fmla="*/ 2801081 h 2964645"/>
              <a:gd name="connsiteX30" fmla="*/ 552003 w 8178928"/>
              <a:gd name="connsiteY30" fmla="*/ 2801081 h 2964645"/>
              <a:gd name="connsiteX31" fmla="*/ 839778 w 8178928"/>
              <a:gd name="connsiteY31" fmla="*/ 2801081 h 2964645"/>
              <a:gd name="connsiteX32" fmla="*/ 885358 w 8178928"/>
              <a:gd name="connsiteY32" fmla="*/ 2801081 h 2964645"/>
              <a:gd name="connsiteX33" fmla="*/ 1041940 w 8178928"/>
              <a:gd name="connsiteY33" fmla="*/ 2801081 h 2964645"/>
              <a:gd name="connsiteX34" fmla="*/ 1087520 w 8178928"/>
              <a:gd name="connsiteY34" fmla="*/ 2801081 h 2964645"/>
              <a:gd name="connsiteX35" fmla="*/ 1195467 w 8178928"/>
              <a:gd name="connsiteY35" fmla="*/ 2801081 h 2964645"/>
              <a:gd name="connsiteX36" fmla="*/ 1329413 w 8178928"/>
              <a:gd name="connsiteY36" fmla="*/ 2801081 h 2964645"/>
              <a:gd name="connsiteX37" fmla="*/ 1397629 w 8178928"/>
              <a:gd name="connsiteY37" fmla="*/ 2801081 h 2964645"/>
              <a:gd name="connsiteX38" fmla="*/ 1531575 w 8178928"/>
              <a:gd name="connsiteY38" fmla="*/ 2801081 h 2964645"/>
              <a:gd name="connsiteX39" fmla="*/ 1639522 w 8178928"/>
              <a:gd name="connsiteY39" fmla="*/ 2801081 h 2964645"/>
              <a:gd name="connsiteX40" fmla="*/ 1685102 w 8178928"/>
              <a:gd name="connsiteY40" fmla="*/ 2801081 h 2964645"/>
              <a:gd name="connsiteX41" fmla="*/ 1841684 w 8178928"/>
              <a:gd name="connsiteY41" fmla="*/ 2801081 h 2964645"/>
              <a:gd name="connsiteX42" fmla="*/ 1887264 w 8178928"/>
              <a:gd name="connsiteY42" fmla="*/ 2801081 h 2964645"/>
              <a:gd name="connsiteX43" fmla="*/ 2175039 w 8178928"/>
              <a:gd name="connsiteY43" fmla="*/ 2801081 h 2964645"/>
              <a:gd name="connsiteX44" fmla="*/ 2377201 w 8178928"/>
              <a:gd name="connsiteY44" fmla="*/ 2801081 h 2964645"/>
              <a:gd name="connsiteX45" fmla="*/ 2619094 w 8178928"/>
              <a:gd name="connsiteY45" fmla="*/ 2801081 h 2964645"/>
              <a:gd name="connsiteX46" fmla="*/ 2821256 w 8178928"/>
              <a:gd name="connsiteY46" fmla="*/ 2801081 h 2964645"/>
              <a:gd name="connsiteX47" fmla="*/ 2929203 w 8178928"/>
              <a:gd name="connsiteY47" fmla="*/ 2801081 h 2964645"/>
              <a:gd name="connsiteX48" fmla="*/ 2974783 w 8178928"/>
              <a:gd name="connsiteY48" fmla="*/ 2801081 h 2964645"/>
              <a:gd name="connsiteX49" fmla="*/ 3131365 w 8178928"/>
              <a:gd name="connsiteY49" fmla="*/ 2801081 h 2964645"/>
              <a:gd name="connsiteX50" fmla="*/ 3176945 w 8178928"/>
              <a:gd name="connsiteY50" fmla="*/ 2801081 h 2964645"/>
              <a:gd name="connsiteX51" fmla="*/ 3440818 w 8178928"/>
              <a:gd name="connsiteY51" fmla="*/ 2801081 h 2964645"/>
              <a:gd name="connsiteX52" fmla="*/ 3908775 w 8178928"/>
              <a:gd name="connsiteY52" fmla="*/ 2801081 h 2964645"/>
              <a:gd name="connsiteX53" fmla="*/ 4110937 w 8178928"/>
              <a:gd name="connsiteY53" fmla="*/ 2801081 h 2964645"/>
              <a:gd name="connsiteX54" fmla="*/ 4218884 w 8178928"/>
              <a:gd name="connsiteY54" fmla="*/ 2801081 h 2964645"/>
              <a:gd name="connsiteX55" fmla="*/ 4421046 w 8178928"/>
              <a:gd name="connsiteY55" fmla="*/ 2801081 h 2964645"/>
              <a:gd name="connsiteX56" fmla="*/ 6864390 w 8178928"/>
              <a:gd name="connsiteY56" fmla="*/ 2801081 h 2964645"/>
              <a:gd name="connsiteX57" fmla="*/ 7179252 w 8178928"/>
              <a:gd name="connsiteY57" fmla="*/ 2563912 h 2964645"/>
            </a:gdLst>
            <a:rect l="l" t="t" r="r" b="b"/>
            <a:pathLst>
              <a:path w="8178928" h="2964645">
                <a:moveTo>
                  <a:pt x="8003368" y="0"/>
                </a:moveTo>
                <a:lnTo>
                  <a:pt x="8178928" y="0"/>
                </a:lnTo>
                <a:lnTo>
                  <a:pt x="7336274" y="2621977"/>
                </a:lnTo>
                <a:cubicBezTo>
                  <a:pt x="7259530" y="2818655"/>
                  <a:pt x="7075160" y="2952541"/>
                  <a:pt x="6864390" y="2964645"/>
                </a:cubicBezTo>
                <a:lnTo>
                  <a:pt x="4421046" y="2964645"/>
                </a:lnTo>
                <a:lnTo>
                  <a:pt x="4218884" y="2964645"/>
                </a:lnTo>
                <a:lnTo>
                  <a:pt x="4110937" y="2964645"/>
                </a:lnTo>
                <a:lnTo>
                  <a:pt x="3908775" y="2964645"/>
                </a:lnTo>
                <a:lnTo>
                  <a:pt x="3440818" y="2964645"/>
                </a:lnTo>
                <a:lnTo>
                  <a:pt x="3131365" y="2964645"/>
                </a:lnTo>
                <a:lnTo>
                  <a:pt x="2929203" y="2964645"/>
                </a:lnTo>
                <a:lnTo>
                  <a:pt x="2821256" y="2964645"/>
                </a:lnTo>
                <a:lnTo>
                  <a:pt x="2619094" y="2964645"/>
                </a:lnTo>
                <a:lnTo>
                  <a:pt x="2377201" y="2964645"/>
                </a:lnTo>
                <a:lnTo>
                  <a:pt x="2175039" y="2964645"/>
                </a:lnTo>
                <a:lnTo>
                  <a:pt x="1841684" y="2964645"/>
                </a:lnTo>
                <a:lnTo>
                  <a:pt x="1639522" y="2964645"/>
                </a:lnTo>
                <a:lnTo>
                  <a:pt x="1531575" y="2964645"/>
                </a:lnTo>
                <a:lnTo>
                  <a:pt x="1397629" y="2964645"/>
                </a:lnTo>
                <a:lnTo>
                  <a:pt x="1329413" y="2964645"/>
                </a:lnTo>
                <a:lnTo>
                  <a:pt x="1195467" y="2964645"/>
                </a:lnTo>
                <a:lnTo>
                  <a:pt x="1087520" y="2964645"/>
                </a:lnTo>
                <a:lnTo>
                  <a:pt x="885358" y="2964645"/>
                </a:lnTo>
                <a:lnTo>
                  <a:pt x="552003" y="2964645"/>
                </a:lnTo>
                <a:lnTo>
                  <a:pt x="349841" y="2964645"/>
                </a:lnTo>
                <a:lnTo>
                  <a:pt x="107948" y="2964645"/>
                </a:lnTo>
                <a:lnTo>
                  <a:pt x="0" y="2964645"/>
                </a:lnTo>
                <a:lnTo>
                  <a:pt x="0" y="2801081"/>
                </a:lnTo>
                <a:lnTo>
                  <a:pt x="107948" y="2801081"/>
                </a:lnTo>
                <a:lnTo>
                  <a:pt x="349841" y="2801081"/>
                </a:lnTo>
                <a:lnTo>
                  <a:pt x="552003" y="2801081"/>
                </a:lnTo>
                <a:lnTo>
                  <a:pt x="839778" y="2801081"/>
                </a:lnTo>
                <a:lnTo>
                  <a:pt x="885358" y="2801081"/>
                </a:lnTo>
                <a:lnTo>
                  <a:pt x="1041940" y="2801081"/>
                </a:lnTo>
                <a:lnTo>
                  <a:pt x="1087520" y="2801081"/>
                </a:lnTo>
                <a:lnTo>
                  <a:pt x="1195467" y="2801081"/>
                </a:lnTo>
                <a:lnTo>
                  <a:pt x="1329413" y="2801081"/>
                </a:lnTo>
                <a:lnTo>
                  <a:pt x="1397629" y="2801081"/>
                </a:lnTo>
                <a:lnTo>
                  <a:pt x="1531575" y="2801081"/>
                </a:lnTo>
                <a:lnTo>
                  <a:pt x="1639522" y="2801081"/>
                </a:lnTo>
                <a:lnTo>
                  <a:pt x="1685102" y="2801081"/>
                </a:lnTo>
                <a:lnTo>
                  <a:pt x="1841684" y="2801081"/>
                </a:lnTo>
                <a:lnTo>
                  <a:pt x="1887264" y="2801081"/>
                </a:lnTo>
                <a:lnTo>
                  <a:pt x="2175039" y="2801081"/>
                </a:lnTo>
                <a:lnTo>
                  <a:pt x="2377201" y="2801081"/>
                </a:lnTo>
                <a:lnTo>
                  <a:pt x="2619094" y="2801081"/>
                </a:lnTo>
                <a:lnTo>
                  <a:pt x="2821256" y="2801081"/>
                </a:lnTo>
                <a:lnTo>
                  <a:pt x="2929203" y="2801081"/>
                </a:lnTo>
                <a:lnTo>
                  <a:pt x="2974783" y="2801081"/>
                </a:lnTo>
                <a:lnTo>
                  <a:pt x="3131365" y="2801081"/>
                </a:lnTo>
                <a:lnTo>
                  <a:pt x="3176945" y="2801081"/>
                </a:lnTo>
                <a:lnTo>
                  <a:pt x="3440818" y="2801081"/>
                </a:lnTo>
                <a:lnTo>
                  <a:pt x="3908775" y="2801081"/>
                </a:lnTo>
                <a:lnTo>
                  <a:pt x="4110937" y="2801081"/>
                </a:lnTo>
                <a:lnTo>
                  <a:pt x="4218884" y="2801081"/>
                </a:lnTo>
                <a:lnTo>
                  <a:pt x="4421046" y="2801081"/>
                </a:lnTo>
                <a:lnTo>
                  <a:pt x="6864390" y="2801081"/>
                </a:lnTo>
                <a:cubicBezTo>
                  <a:pt x="7005604" y="2787554"/>
                  <a:pt x="7127280" y="2695908"/>
                  <a:pt x="7179252" y="2563912"/>
                </a:cubicBezTo>
                <a:close/>
              </a:path>
            </a:pathLst>
          </a:custGeom>
          <a:noFill/>
          <a:ln w="25400" cap="flat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0" flipV="0">
            <a:off x="0" y="0"/>
            <a:ext cx="724490" cy="6858000"/>
          </a:xfrm>
          <a:prstGeom prst="rect">
            <a:avLst/>
          </a:prstGeom>
          <a:solidFill>
            <a:schemeClr val="accent1"/>
          </a:solidFill>
          <a:ln w="9525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1487488" y="1335274"/>
            <a:ext cx="2044700" cy="3556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>
            <a:spAutoFit/>
          </a:bodyPr>
          <a:lstStyle/>
          <a:p>
            <a:pPr algn="l">
              <a:lnSpc>
                <a:spcPct val="10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1A9BD7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C</a:t>
            </a: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atalogue</a:t>
            </a: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3190222" y="925435"/>
            <a:ext cx="4718050" cy="88442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10000"/>
              </a:lnSpc>
            </a:pPr>
            <a:r>
              <a:rPr kumimoji="1" lang="en-US" altLang="zh-CN" sz="60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目录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1411288" y="2704443"/>
            <a:ext cx="637709" cy="738664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r">
              <a:lnSpc>
                <a:spcPct val="100000"/>
              </a:lnSpc>
            </a:pPr>
            <a:r>
              <a:rPr kumimoji="1" lang="en-US" altLang="zh-CN" sz="3400">
                <a:ln w="12700">
                  <a:noFill/>
                </a:ln>
                <a:solidFill>
                  <a:srgbClr val="1A9BD7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1.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2146140" y="2899837"/>
            <a:ext cx="3990186" cy="99123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行程时间轴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7268364" y="2899837"/>
            <a:ext cx="3990186" cy="99123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出游预算概览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2146140" y="4049922"/>
            <a:ext cx="3990186" cy="99123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景点特色对比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6529056" y="2704443"/>
            <a:ext cx="637709" cy="738664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r">
              <a:lnSpc>
                <a:spcPct val="100000"/>
              </a:lnSpc>
            </a:pPr>
            <a:r>
              <a:rPr kumimoji="1" lang="en-US" altLang="zh-CN" sz="3400">
                <a:ln w="12700">
                  <a:noFill/>
                </a:ln>
                <a:solidFill>
                  <a:srgbClr val="1A9BD7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2.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1411288" y="3867228"/>
            <a:ext cx="637709" cy="738664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r">
              <a:lnSpc>
                <a:spcPct val="100000"/>
              </a:lnSpc>
            </a:pPr>
            <a:r>
              <a:rPr kumimoji="1" lang="en-US" altLang="zh-CN" sz="3400">
                <a:ln w="12700">
                  <a:noFill/>
                </a:ln>
                <a:solidFill>
                  <a:srgbClr val="1A9BD7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3.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0" flipV="0">
            <a:off x="7268364" y="4049922"/>
            <a:ext cx="3990186" cy="99123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交通路线推荐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0" flipV="0">
            <a:off x="6529056" y="3867228"/>
            <a:ext cx="637709" cy="738664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r">
              <a:lnSpc>
                <a:spcPct val="100000"/>
              </a:lnSpc>
            </a:pPr>
            <a:r>
              <a:rPr kumimoji="1" lang="en-US" altLang="zh-CN" sz="3400">
                <a:ln w="12700">
                  <a:noFill/>
                </a:ln>
                <a:solidFill>
                  <a:srgbClr val="1A9BD7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4.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0" flipV="0">
            <a:off x="2146140" y="5200007"/>
            <a:ext cx="3990186" cy="99123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舌尖上的十渡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0" flipH="0" flipV="0">
            <a:off x="1411288" y="5017313"/>
            <a:ext cx="637709" cy="738664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r">
              <a:lnSpc>
                <a:spcPct val="100000"/>
              </a:lnSpc>
            </a:pPr>
            <a:r>
              <a:rPr kumimoji="1" lang="en-US" altLang="zh-CN" sz="3400">
                <a:ln w="12700">
                  <a:noFill/>
                </a:ln>
                <a:solidFill>
                  <a:srgbClr val="1A9BD7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5.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0" flipH="0" flipV="0">
            <a:off x="7268364" y="5200007"/>
            <a:ext cx="3990186" cy="99123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祝您旅途愉快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0" flipH="0" flipV="0">
            <a:off x="6529056" y="5017313"/>
            <a:ext cx="637709" cy="738664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r">
              <a:lnSpc>
                <a:spcPct val="100000"/>
              </a:lnSpc>
            </a:pPr>
            <a:r>
              <a:rPr kumimoji="1" lang="en-US" altLang="zh-CN" sz="3400">
                <a:ln w="12700">
                  <a:noFill/>
                </a:ln>
                <a:solidFill>
                  <a:srgbClr val="1A9BD7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6.</a:t>
            </a:r>
            <a:endParaRPr kumimoji="1" lang="zh-CN" altLang="en-US"/>
          </a:p>
        </p:txBody>
      </p:sp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/>
          <p:cNvPicPr>
            <a:picLocks noChangeAspect="1"/>
          </p:cNvPicPr>
          <p:nvPr/>
        </p:nvPicPr>
        <p:blipFill>
          <a:blip r:embed="rId2">
            <a:alphaModFix amt="100000"/>
          </a:blip>
          <a:srcRect l="0" t="0" r="0" b="0"/>
          <a:stretch>
            <a:fillRect/>
          </a:stretch>
        </p:blipFill>
        <p:spPr>
          <a:xfrm rot="0" flipH="1" flipV="0">
            <a:off x="314" y="428"/>
            <a:ext cx="12191687" cy="6857143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"/>
          <p:cNvPicPr>
            <a:picLocks noChangeAspect="1"/>
          </p:cNvPicPr>
          <p:nvPr/>
        </p:nvPicPr>
        <p:blipFill>
          <a:blip r:embed="rId3">
            <a:alphaModFix amt="100000"/>
          </a:blip>
          <a:srcRect l="0" t="0" r="0" b="0"/>
          <a:stretch>
            <a:fillRect/>
          </a:stretch>
        </p:blipFill>
        <p:spPr>
          <a:xfrm rot="0" flipH="1" flipV="0">
            <a:off x="9535170" y="5366142"/>
            <a:ext cx="2656830" cy="1491858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标题 1"/>
          <p:cNvSpPr txBox="1"/>
          <p:nvPr/>
        </p:nvSpPr>
        <p:spPr>
          <a:xfrm rot="0" flipH="0" flipV="0">
            <a:off x="8400985" y="1282700"/>
            <a:ext cx="1457243" cy="1523892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91440" tIns="45720" rIns="91440" bIns="45720" rtlCol="0" anchor="b"/>
          <a:lstStyle/>
          <a:p>
            <a:pPr algn="ctr">
              <a:lnSpc>
                <a:spcPct val="110000"/>
              </a:lnSpc>
            </a:pPr>
            <a:r>
              <a:rPr kumimoji="1" lang="en-US" altLang="zh-CN" sz="4000">
                <a:ln w="12700">
                  <a:noFill/>
                </a:ln>
                <a:solidFill>
                  <a:srgbClr val="1A9BD7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05</a:t>
            </a:r>
            <a:endParaRPr kumimoji="1" lang="zh-CN" altLang="en-US"/>
          </a:p>
        </p:txBody>
      </p:sp>
      <p:grpSp>
        <p:nvGrpSpPr>
          <p:cNvPr id="5" name=""/>
          <p:cNvGrpSpPr/>
          <p:nvPr/>
        </p:nvGrpSpPr>
        <p:grpSpPr>
          <a:xfrm>
            <a:off x="10574453" y="2350416"/>
            <a:ext cx="574052" cy="460218"/>
            <a:chOff x="10574453" y="2350416"/>
            <a:chExt cx="574052" cy="460218"/>
          </a:xfrm>
        </p:grpSpPr>
        <p:sp>
          <p:nvSpPr>
            <p:cNvPr id="6" name="标题 1"/>
            <p:cNvSpPr txBox="1"/>
            <p:nvPr/>
          </p:nvSpPr>
          <p:spPr>
            <a:xfrm rot="206803" flipH="0" flipV="0">
              <a:off x="10584655" y="2359169"/>
              <a:ext cx="301656" cy="348456"/>
            </a:xfrm>
            <a:custGeom>
              <a:avLst/>
              <a:gdLst/>
              <a:rect l="0" t="0" r="0" b="0"/>
              <a:pathLst>
                <a:path w="294964" h="340725">
                  <a:moveTo>
                    <a:pt x="152912" y="33219"/>
                  </a:moveTo>
                  <a:cubicBezTo>
                    <a:pt x="97940" y="73691"/>
                    <a:pt x="16054" y="217447"/>
                    <a:pt x="6222" y="290743"/>
                  </a:cubicBezTo>
                  <a:cubicBezTo>
                    <a:pt x="0" y="337131"/>
                    <a:pt x="1753" y="340724"/>
                    <a:pt x="30605" y="340724"/>
                  </a:cubicBezTo>
                  <a:cubicBezTo>
                    <a:pt x="52868" y="340724"/>
                    <a:pt x="81390" y="318194"/>
                    <a:pt x="131094" y="261349"/>
                  </a:cubicBezTo>
                  <a:cubicBezTo>
                    <a:pt x="271358" y="100930"/>
                    <a:pt x="294963" y="69059"/>
                    <a:pt x="294963" y="40097"/>
                  </a:cubicBezTo>
                  <a:cubicBezTo>
                    <a:pt x="294963" y="15436"/>
                    <a:pt x="287053" y="9547"/>
                    <a:pt x="247338" y="4644"/>
                  </a:cubicBezTo>
                  <a:cubicBezTo>
                    <a:pt x="209722" y="0"/>
                    <a:pt x="189877" y="6006"/>
                    <a:pt x="152912" y="33219"/>
                  </a:cubicBezTo>
                  <a:close/>
                </a:path>
              </a:pathLst>
            </a:cu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7" name="标题 1"/>
            <p:cNvSpPr txBox="1"/>
            <p:nvPr/>
          </p:nvSpPr>
          <p:spPr>
            <a:xfrm rot="206803" flipH="0" flipV="0">
              <a:off x="10796589" y="2590709"/>
              <a:ext cx="345925" cy="209716"/>
            </a:xfrm>
            <a:custGeom>
              <a:avLst/>
              <a:gdLst/>
              <a:rect l="0" t="0" r="0" b="0"/>
              <a:pathLst>
                <a:path w="338250" h="205063">
                  <a:moveTo>
                    <a:pt x="153665" y="45414"/>
                  </a:moveTo>
                  <a:cubicBezTo>
                    <a:pt x="99300" y="66347"/>
                    <a:pt x="62535" y="89937"/>
                    <a:pt x="42980" y="116432"/>
                  </a:cubicBezTo>
                  <a:cubicBezTo>
                    <a:pt x="0" y="174667"/>
                    <a:pt x="2875" y="184440"/>
                    <a:pt x="66276" y="195631"/>
                  </a:cubicBezTo>
                  <a:cubicBezTo>
                    <a:pt x="119711" y="205062"/>
                    <a:pt x="129546" y="202066"/>
                    <a:pt x="212217" y="151181"/>
                  </a:cubicBezTo>
                  <a:cubicBezTo>
                    <a:pt x="310090" y="90937"/>
                    <a:pt x="338249" y="47841"/>
                    <a:pt x="298703" y="18816"/>
                  </a:cubicBezTo>
                  <a:cubicBezTo>
                    <a:pt x="273068" y="0"/>
                    <a:pt x="270267" y="514"/>
                    <a:pt x="153665" y="45414"/>
                  </a:cubicBezTo>
                  <a:close/>
                </a:path>
              </a:pathLst>
            </a:cu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  <p:grpSp>
        <p:nvGrpSpPr>
          <p:cNvPr id="8" name=""/>
          <p:cNvGrpSpPr/>
          <p:nvPr/>
        </p:nvGrpSpPr>
        <p:grpSpPr>
          <a:xfrm>
            <a:off x="7175599" y="2353353"/>
            <a:ext cx="517096" cy="398244"/>
            <a:chOff x="7175599" y="2353353"/>
            <a:chExt cx="517096" cy="398244"/>
          </a:xfrm>
        </p:grpSpPr>
        <p:sp>
          <p:nvSpPr>
            <p:cNvPr id="9" name="标题 1"/>
            <p:cNvSpPr txBox="1"/>
            <p:nvPr/>
          </p:nvSpPr>
          <p:spPr>
            <a:xfrm rot="206803" flipH="0" flipV="0">
              <a:off x="7484870" y="2359169"/>
              <a:ext cx="200753" cy="241294"/>
            </a:xfrm>
            <a:custGeom>
              <a:avLst/>
              <a:gdLst/>
              <a:rect l="0" t="0" r="0" b="0"/>
              <a:pathLst>
                <a:path w="232750" h="279753">
                  <a:moveTo>
                    <a:pt x="0" y="39356"/>
                  </a:moveTo>
                  <a:cubicBezTo>
                    <a:pt x="0" y="93906"/>
                    <a:pt x="28714" y="149080"/>
                    <a:pt x="94255" y="220468"/>
                  </a:cubicBezTo>
                  <a:cubicBezTo>
                    <a:pt x="141818" y="272274"/>
                    <a:pt x="154509" y="279752"/>
                    <a:pt x="179722" y="270829"/>
                  </a:cubicBezTo>
                  <a:cubicBezTo>
                    <a:pt x="230430" y="252884"/>
                    <a:pt x="232749" y="233083"/>
                    <a:pt x="193217" y="155575"/>
                  </a:cubicBezTo>
                  <a:cubicBezTo>
                    <a:pt x="143279" y="57663"/>
                    <a:pt x="85559" y="0"/>
                    <a:pt x="37489" y="0"/>
                  </a:cubicBezTo>
                  <a:cubicBezTo>
                    <a:pt x="4035" y="0"/>
                    <a:pt x="0" y="4236"/>
                    <a:pt x="0" y="39356"/>
                  </a:cubicBezTo>
                  <a:close/>
                </a:path>
              </a:pathLst>
            </a:cu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0" name="标题 1"/>
            <p:cNvSpPr txBox="1"/>
            <p:nvPr/>
          </p:nvSpPr>
          <p:spPr>
            <a:xfrm rot="206803" flipH="0" flipV="0">
              <a:off x="7181242" y="2541797"/>
              <a:ext cx="370209" cy="198851"/>
            </a:xfrm>
            <a:custGeom>
              <a:avLst/>
              <a:gdLst/>
              <a:rect l="0" t="0" r="0" b="0"/>
              <a:pathLst>
                <a:path w="429215" h="230546">
                  <a:moveTo>
                    <a:pt x="19639" y="35097"/>
                  </a:moveTo>
                  <a:cubicBezTo>
                    <a:pt x="0" y="81958"/>
                    <a:pt x="10022" y="114882"/>
                    <a:pt x="54175" y="148559"/>
                  </a:cubicBezTo>
                  <a:cubicBezTo>
                    <a:pt x="116395" y="196017"/>
                    <a:pt x="237379" y="230545"/>
                    <a:pt x="341445" y="230545"/>
                  </a:cubicBezTo>
                  <a:cubicBezTo>
                    <a:pt x="418290" y="230545"/>
                    <a:pt x="429214" y="227629"/>
                    <a:pt x="429214" y="207113"/>
                  </a:cubicBezTo>
                  <a:cubicBezTo>
                    <a:pt x="429214" y="171631"/>
                    <a:pt x="383707" y="137609"/>
                    <a:pt x="257764" y="78931"/>
                  </a:cubicBezTo>
                  <a:cubicBezTo>
                    <a:pt x="123624" y="16435"/>
                    <a:pt x="34348" y="0"/>
                    <a:pt x="19639" y="35097"/>
                  </a:cubicBezTo>
                  <a:close/>
                </a:path>
              </a:pathLst>
            </a:cu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  <p:pic>
        <p:nvPicPr>
          <p:cNvPr id="11" name=""/>
          <p:cNvPicPr>
            <a:picLocks noChangeAspect="1"/>
          </p:cNvPicPr>
          <p:nvPr/>
        </p:nvPicPr>
        <p:blipFill>
          <a:blip r:embed="rId4">
            <a:alphaModFix amt="100000"/>
          </a:blip>
          <a:srcRect l="0" t="0" r="0" b="0"/>
          <a:stretch>
            <a:fillRect/>
          </a:stretch>
        </p:blipFill>
        <p:spPr>
          <a:xfrm rot="13425587" flipH="1" flipV="0">
            <a:off x="-375082" y="-1430708"/>
            <a:ext cx="2768832" cy="47203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"/>
          <p:cNvPicPr>
            <a:picLocks noChangeAspect="1"/>
          </p:cNvPicPr>
          <p:nvPr/>
        </p:nvPicPr>
        <p:blipFill>
          <a:blip r:embed="rId5">
            <a:alphaModFix amt="100000"/>
          </a:blip>
          <a:srcRect l="0" t="0" r="0" b="0"/>
          <a:stretch>
            <a:fillRect/>
          </a:stretch>
        </p:blipFill>
        <p:spPr>
          <a:xfrm rot="0" flipH="1" flipV="0">
            <a:off x="42905" y="183884"/>
            <a:ext cx="6000575" cy="6353176"/>
          </a:xfrm>
          <a:prstGeom prst="rect">
            <a:avLst/>
          </a:prstGeom>
          <a:noFill/>
          <a:ln cap="sq">
            <a:noFill/>
          </a:ln>
        </p:spPr>
      </p:pic>
      <p:sp>
        <p:nvSpPr>
          <p:cNvPr id="13" name="标题 1"/>
          <p:cNvSpPr txBox="1"/>
          <p:nvPr/>
        </p:nvSpPr>
        <p:spPr>
          <a:xfrm rot="0" flipH="1" flipV="0">
            <a:off x="5434154" y="3360472"/>
            <a:ext cx="97879" cy="254661"/>
          </a:xfrm>
          <a:custGeom>
            <a:avLst/>
            <a:gdLst/>
            <a:rect l="0" t="0" r="0" b="0"/>
            <a:pathLst>
              <a:path w="105657" h="274896">
                <a:moveTo>
                  <a:pt x="47805" y="23029"/>
                </a:moveTo>
                <a:cubicBezTo>
                  <a:pt x="27646" y="33240"/>
                  <a:pt x="0" y="143109"/>
                  <a:pt x="0" y="213015"/>
                </a:cubicBezTo>
                <a:cubicBezTo>
                  <a:pt x="0" y="239966"/>
                  <a:pt x="7308" y="258405"/>
                  <a:pt x="19904" y="263239"/>
                </a:cubicBezTo>
                <a:cubicBezTo>
                  <a:pt x="50279" y="274895"/>
                  <a:pt x="62619" y="253996"/>
                  <a:pt x="70190" y="178081"/>
                </a:cubicBezTo>
                <a:cubicBezTo>
                  <a:pt x="73992" y="139951"/>
                  <a:pt x="83359" y="87323"/>
                  <a:pt x="91003" y="61129"/>
                </a:cubicBezTo>
                <a:cubicBezTo>
                  <a:pt x="105656" y="10924"/>
                  <a:pt x="93270" y="0"/>
                  <a:pt x="47805" y="23029"/>
                </a:cubicBezTo>
                <a:close/>
              </a:path>
            </a:pathLst>
          </a:custGeom>
          <a:solidFill>
            <a:schemeClr val="accent3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1" flipV="0">
            <a:off x="5209957" y="3082968"/>
            <a:ext cx="320665" cy="1076012"/>
          </a:xfrm>
          <a:custGeom>
            <a:avLst/>
            <a:gdLst>
              <a:gd name="connsiteX0" fmla="*/ 191757 w 320665"/>
              <a:gd name="connsiteY0" fmla="*/ 948857 h 1076012"/>
              <a:gd name="connsiteX1" fmla="*/ 151535 w 320665"/>
              <a:gd name="connsiteY1" fmla="*/ 967110 h 1076012"/>
              <a:gd name="connsiteX2" fmla="*/ 191468 w 320665"/>
              <a:gd name="connsiteY2" fmla="*/ 1002043 h 1076012"/>
              <a:gd name="connsiteX3" fmla="*/ 254481 w 320665"/>
              <a:gd name="connsiteY3" fmla="*/ 1050412 h 1076012"/>
              <a:gd name="connsiteX4" fmla="*/ 297693 w 320665"/>
              <a:gd name="connsiteY4" fmla="*/ 1074371 h 1076012"/>
              <a:gd name="connsiteX5" fmla="*/ 264506 w 320665"/>
              <a:gd name="connsiteY5" fmla="*/ 969830 h 1076012"/>
              <a:gd name="connsiteX6" fmla="*/ 191757 w 320665"/>
              <a:gd name="connsiteY6" fmla="*/ 948857 h 1076012"/>
              <a:gd name="connsiteX7" fmla="*/ 12793 w 320665"/>
              <a:gd name="connsiteY7" fmla="*/ 645079 h 1076012"/>
              <a:gd name="connsiteX8" fmla="*/ 3661 w 320665"/>
              <a:gd name="connsiteY8" fmla="*/ 658486 h 1076012"/>
              <a:gd name="connsiteX9" fmla="*/ 46892 w 320665"/>
              <a:gd name="connsiteY9" fmla="*/ 791839 h 1076012"/>
              <a:gd name="connsiteX10" fmla="*/ 116240 w 320665"/>
              <a:gd name="connsiteY10" fmla="*/ 821198 h 1076012"/>
              <a:gd name="connsiteX11" fmla="*/ 27581 w 320665"/>
              <a:gd name="connsiteY11" fmla="*/ 655518 h 1076012"/>
              <a:gd name="connsiteX12" fmla="*/ 12793 w 320665"/>
              <a:gd name="connsiteY12" fmla="*/ 645079 h 1076012"/>
              <a:gd name="connsiteX13" fmla="*/ 294931 w 320665"/>
              <a:gd name="connsiteY13" fmla="*/ 2609 h 1076012"/>
              <a:gd name="connsiteX14" fmla="*/ 262103 w 320665"/>
              <a:gd name="connsiteY14" fmla="*/ 4889 h 1076012"/>
              <a:gd name="connsiteX15" fmla="*/ 151535 w 320665"/>
              <a:gd name="connsiteY15" fmla="*/ 178448 h 1076012"/>
              <a:gd name="connsiteX16" fmla="*/ 204856 w 320665"/>
              <a:gd name="connsiteY16" fmla="*/ 195580 h 1076012"/>
              <a:gd name="connsiteX17" fmla="*/ 320331 w 320665"/>
              <a:gd name="connsiteY17" fmla="*/ 24852 h 1076012"/>
              <a:gd name="connsiteX18" fmla="*/ 294931 w 320665"/>
              <a:gd name="connsiteY18" fmla="*/ 2609 h 1076012"/>
            </a:gdLst>
            <a:rect l="l" t="t" r="r" b="b"/>
            <a:pathLst>
              <a:path w="320665" h="1076012">
                <a:moveTo>
                  <a:pt x="191757" y="948857"/>
                </a:moveTo>
                <a:cubicBezTo>
                  <a:pt x="168936" y="948307"/>
                  <a:pt x="151535" y="954295"/>
                  <a:pt x="151535" y="967110"/>
                </a:cubicBezTo>
                <a:cubicBezTo>
                  <a:pt x="151535" y="977146"/>
                  <a:pt x="169505" y="992866"/>
                  <a:pt x="191468" y="1002043"/>
                </a:cubicBezTo>
                <a:cubicBezTo>
                  <a:pt x="213431" y="1011220"/>
                  <a:pt x="241787" y="1032985"/>
                  <a:pt x="254481" y="1050412"/>
                </a:cubicBezTo>
                <a:cubicBezTo>
                  <a:pt x="270356" y="1072204"/>
                  <a:pt x="283847" y="1079684"/>
                  <a:pt x="297693" y="1074371"/>
                </a:cubicBezTo>
                <a:cubicBezTo>
                  <a:pt x="328391" y="1062591"/>
                  <a:pt x="307299" y="996150"/>
                  <a:pt x="264506" y="969830"/>
                </a:cubicBezTo>
                <a:cubicBezTo>
                  <a:pt x="242821" y="956494"/>
                  <a:pt x="214579" y="949407"/>
                  <a:pt x="191757" y="948857"/>
                </a:cubicBezTo>
                <a:close/>
                <a:moveTo>
                  <a:pt x="12793" y="645079"/>
                </a:moveTo>
                <a:cubicBezTo>
                  <a:pt x="9404" y="645500"/>
                  <a:pt x="6958" y="649895"/>
                  <a:pt x="3661" y="658486"/>
                </a:cubicBezTo>
                <a:cubicBezTo>
                  <a:pt x="-7657" y="687979"/>
                  <a:pt x="7410" y="734454"/>
                  <a:pt x="46892" y="791839"/>
                </a:cubicBezTo>
                <a:cubicBezTo>
                  <a:pt x="83451" y="844974"/>
                  <a:pt x="116240" y="858856"/>
                  <a:pt x="116240" y="821198"/>
                </a:cubicBezTo>
                <a:cubicBezTo>
                  <a:pt x="116240" y="798163"/>
                  <a:pt x="55172" y="684044"/>
                  <a:pt x="27581" y="655518"/>
                </a:cubicBezTo>
                <a:cubicBezTo>
                  <a:pt x="20514" y="648213"/>
                  <a:pt x="16183" y="644659"/>
                  <a:pt x="12793" y="645079"/>
                </a:cubicBezTo>
                <a:close/>
                <a:moveTo>
                  <a:pt x="294931" y="2609"/>
                </a:moveTo>
                <a:cubicBezTo>
                  <a:pt x="283605" y="-1274"/>
                  <a:pt x="271042" y="-1070"/>
                  <a:pt x="262103" y="4889"/>
                </a:cubicBezTo>
                <a:cubicBezTo>
                  <a:pt x="240527" y="19271"/>
                  <a:pt x="151535" y="158963"/>
                  <a:pt x="151535" y="178448"/>
                </a:cubicBezTo>
                <a:cubicBezTo>
                  <a:pt x="151535" y="203334"/>
                  <a:pt x="183238" y="213520"/>
                  <a:pt x="204856" y="195580"/>
                </a:cubicBezTo>
                <a:cubicBezTo>
                  <a:pt x="244131" y="162985"/>
                  <a:pt x="326567" y="41103"/>
                  <a:pt x="320331" y="24852"/>
                </a:cubicBezTo>
                <a:cubicBezTo>
                  <a:pt x="316343" y="14461"/>
                  <a:pt x="306256" y="6491"/>
                  <a:pt x="294931" y="2609"/>
                </a:cubicBezTo>
                <a:close/>
              </a:path>
            </a:pathLst>
          </a:custGeom>
          <a:solidFill>
            <a:schemeClr val="accent3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0" flipH="1" flipV="0">
            <a:off x="1085364" y="2455503"/>
            <a:ext cx="995526" cy="3105864"/>
          </a:xfrm>
          <a:custGeom>
            <a:avLst/>
            <a:gdLst>
              <a:gd name="connsiteX0" fmla="*/ 636589 w 995526"/>
              <a:gd name="connsiteY0" fmla="*/ 2968115 h 3105864"/>
              <a:gd name="connsiteX1" fmla="*/ 584302 w 995526"/>
              <a:gd name="connsiteY1" fmla="*/ 2983690 h 3105864"/>
              <a:gd name="connsiteX2" fmla="*/ 497215 w 995526"/>
              <a:gd name="connsiteY2" fmla="*/ 3095894 h 3105864"/>
              <a:gd name="connsiteX3" fmla="*/ 617072 w 995526"/>
              <a:gd name="connsiteY3" fmla="*/ 3062827 h 3105864"/>
              <a:gd name="connsiteX4" fmla="*/ 669996 w 995526"/>
              <a:gd name="connsiteY4" fmla="*/ 2995178 h 3105864"/>
              <a:gd name="connsiteX5" fmla="*/ 636589 w 995526"/>
              <a:gd name="connsiteY5" fmla="*/ 2968115 h 3105864"/>
              <a:gd name="connsiteX6" fmla="*/ 862070 w 995526"/>
              <a:gd name="connsiteY6" fmla="*/ 2755906 h 3105864"/>
              <a:gd name="connsiteX7" fmla="*/ 784953 w 995526"/>
              <a:gd name="connsiteY7" fmla="*/ 2823791 h 3105864"/>
              <a:gd name="connsiteX8" fmla="*/ 749349 w 995526"/>
              <a:gd name="connsiteY8" fmla="*/ 2929318 h 3105864"/>
              <a:gd name="connsiteX9" fmla="*/ 890195 w 995526"/>
              <a:gd name="connsiteY9" fmla="*/ 2780547 h 3105864"/>
              <a:gd name="connsiteX10" fmla="*/ 862070 w 995526"/>
              <a:gd name="connsiteY10" fmla="*/ 2755906 h 3105864"/>
              <a:gd name="connsiteX11" fmla="*/ 982124 w 995526"/>
              <a:gd name="connsiteY11" fmla="*/ 2444496 h 3105864"/>
              <a:gd name="connsiteX12" fmla="*/ 951317 w 995526"/>
              <a:gd name="connsiteY12" fmla="*/ 2466804 h 3105864"/>
              <a:gd name="connsiteX13" fmla="*/ 898949 w 995526"/>
              <a:gd name="connsiteY13" fmla="*/ 2648649 h 3105864"/>
              <a:gd name="connsiteX14" fmla="*/ 966547 w 995526"/>
              <a:gd name="connsiteY14" fmla="*/ 2586244 h 3105864"/>
              <a:gd name="connsiteX15" fmla="*/ 982124 w 995526"/>
              <a:gd name="connsiteY15" fmla="*/ 2444496 h 3105864"/>
              <a:gd name="connsiteX16" fmla="*/ 972764 w 995526"/>
              <a:gd name="connsiteY16" fmla="*/ 2162556 h 3105864"/>
              <a:gd name="connsiteX17" fmla="*/ 951612 w 995526"/>
              <a:gd name="connsiteY17" fmla="*/ 2166874 h 3105864"/>
              <a:gd name="connsiteX18" fmla="*/ 947573 w 995526"/>
              <a:gd name="connsiteY18" fmla="*/ 2252822 h 3105864"/>
              <a:gd name="connsiteX19" fmla="*/ 972552 w 995526"/>
              <a:gd name="connsiteY19" fmla="*/ 2335178 h 3105864"/>
              <a:gd name="connsiteX20" fmla="*/ 990199 w 995526"/>
              <a:gd name="connsiteY20" fmla="*/ 2247101 h 3105864"/>
              <a:gd name="connsiteX21" fmla="*/ 972764 w 995526"/>
              <a:gd name="connsiteY21" fmla="*/ 2162556 h 3105864"/>
              <a:gd name="connsiteX22" fmla="*/ 821728 w 995526"/>
              <a:gd name="connsiteY22" fmla="*/ 1943628 h 3105864"/>
              <a:gd name="connsiteX23" fmla="*/ 904676 w 995526"/>
              <a:gd name="connsiteY23" fmla="*/ 2093992 h 3105864"/>
              <a:gd name="connsiteX24" fmla="*/ 900489 w 995526"/>
              <a:gd name="connsiteY24" fmla="*/ 2005252 h 3105864"/>
              <a:gd name="connsiteX25" fmla="*/ 821728 w 995526"/>
              <a:gd name="connsiteY25" fmla="*/ 1943628 h 3105864"/>
              <a:gd name="connsiteX26" fmla="*/ 613765 w 995526"/>
              <a:gd name="connsiteY26" fmla="*/ 1702127 h 3105864"/>
              <a:gd name="connsiteX27" fmla="*/ 578395 w 995526"/>
              <a:gd name="connsiteY27" fmla="*/ 1705783 h 3105864"/>
              <a:gd name="connsiteX28" fmla="*/ 703926 w 995526"/>
              <a:gd name="connsiteY28" fmla="*/ 1870455 h 3105864"/>
              <a:gd name="connsiteX29" fmla="*/ 676055 w 995526"/>
              <a:gd name="connsiteY29" fmla="*/ 1767940 h 3105864"/>
              <a:gd name="connsiteX30" fmla="*/ 613765 w 995526"/>
              <a:gd name="connsiteY30" fmla="*/ 1702127 h 3105864"/>
              <a:gd name="connsiteX31" fmla="*/ 691895 w 995526"/>
              <a:gd name="connsiteY31" fmla="*/ 1050554 h 3105864"/>
              <a:gd name="connsiteX32" fmla="*/ 649188 w 995526"/>
              <a:gd name="connsiteY32" fmla="*/ 1093674 h 3105864"/>
              <a:gd name="connsiteX33" fmla="*/ 623248 w 995526"/>
              <a:gd name="connsiteY33" fmla="*/ 1282198 h 3105864"/>
              <a:gd name="connsiteX34" fmla="*/ 648261 w 995526"/>
              <a:gd name="connsiteY34" fmla="*/ 1226314 h 3105864"/>
              <a:gd name="connsiteX35" fmla="*/ 697019 w 995526"/>
              <a:gd name="connsiteY35" fmla="*/ 1116341 h 3105864"/>
              <a:gd name="connsiteX36" fmla="*/ 729241 w 995526"/>
              <a:gd name="connsiteY36" fmla="*/ 1054574 h 3105864"/>
              <a:gd name="connsiteX37" fmla="*/ 691895 w 995526"/>
              <a:gd name="connsiteY37" fmla="*/ 1050554 h 3105864"/>
              <a:gd name="connsiteX38" fmla="*/ 893941 w 995526"/>
              <a:gd name="connsiteY38" fmla="*/ 784359 h 3105864"/>
              <a:gd name="connsiteX39" fmla="*/ 820865 w 995526"/>
              <a:gd name="connsiteY39" fmla="*/ 859686 h 3105864"/>
              <a:gd name="connsiteX40" fmla="*/ 775114 w 995526"/>
              <a:gd name="connsiteY40" fmla="*/ 960387 h 3105864"/>
              <a:gd name="connsiteX41" fmla="*/ 865615 w 995526"/>
              <a:gd name="connsiteY41" fmla="*/ 910680 h 3105864"/>
              <a:gd name="connsiteX42" fmla="*/ 929014 w 995526"/>
              <a:gd name="connsiteY42" fmla="*/ 812848 h 3105864"/>
              <a:gd name="connsiteX43" fmla="*/ 893941 w 995526"/>
              <a:gd name="connsiteY43" fmla="*/ 784359 h 3105864"/>
              <a:gd name="connsiteX44" fmla="*/ 948759 w 995526"/>
              <a:gd name="connsiteY44" fmla="*/ 484601 h 3105864"/>
              <a:gd name="connsiteX45" fmla="*/ 919705 w 995526"/>
              <a:gd name="connsiteY45" fmla="*/ 493775 h 3105864"/>
              <a:gd name="connsiteX46" fmla="*/ 918946 w 995526"/>
              <a:gd name="connsiteY46" fmla="*/ 543777 h 3105864"/>
              <a:gd name="connsiteX47" fmla="*/ 931307 w 995526"/>
              <a:gd name="connsiteY47" fmla="*/ 649127 h 3105864"/>
              <a:gd name="connsiteX48" fmla="*/ 977629 w 995526"/>
              <a:gd name="connsiteY48" fmla="*/ 703285 h 3105864"/>
              <a:gd name="connsiteX49" fmla="*/ 979034 w 995526"/>
              <a:gd name="connsiteY49" fmla="*/ 522968 h 3105864"/>
              <a:gd name="connsiteX50" fmla="*/ 948759 w 995526"/>
              <a:gd name="connsiteY50" fmla="*/ 484601 h 3105864"/>
              <a:gd name="connsiteX51" fmla="*/ 797653 w 995526"/>
              <a:gd name="connsiteY51" fmla="*/ 342687 h 3105864"/>
              <a:gd name="connsiteX52" fmla="*/ 764837 w 995526"/>
              <a:gd name="connsiteY52" fmla="*/ 359142 h 3105864"/>
              <a:gd name="connsiteX53" fmla="*/ 756383 w 995526"/>
              <a:gd name="connsiteY53" fmla="*/ 374520 h 3105864"/>
              <a:gd name="connsiteX54" fmla="*/ 810571 w 995526"/>
              <a:gd name="connsiteY54" fmla="*/ 416014 h 3105864"/>
              <a:gd name="connsiteX55" fmla="*/ 852665 w 995526"/>
              <a:gd name="connsiteY55" fmla="*/ 377678 h 3105864"/>
              <a:gd name="connsiteX56" fmla="*/ 797653 w 995526"/>
              <a:gd name="connsiteY56" fmla="*/ 342687 h 3105864"/>
              <a:gd name="connsiteX57" fmla="*/ 525934 w 995526"/>
              <a:gd name="connsiteY57" fmla="*/ 227309 h 3105864"/>
              <a:gd name="connsiteX58" fmla="*/ 502389 w 995526"/>
              <a:gd name="connsiteY58" fmla="*/ 244672 h 3105864"/>
              <a:gd name="connsiteX59" fmla="*/ 569811 w 995526"/>
              <a:gd name="connsiteY59" fmla="*/ 304849 h 3105864"/>
              <a:gd name="connsiteX60" fmla="*/ 654569 w 995526"/>
              <a:gd name="connsiteY60" fmla="*/ 309266 h 3105864"/>
              <a:gd name="connsiteX61" fmla="*/ 693537 w 995526"/>
              <a:gd name="connsiteY61" fmla="*/ 297548 h 3105864"/>
              <a:gd name="connsiteX62" fmla="*/ 575681 w 995526"/>
              <a:gd name="connsiteY62" fmla="*/ 233982 h 3105864"/>
              <a:gd name="connsiteX63" fmla="*/ 525934 w 995526"/>
              <a:gd name="connsiteY63" fmla="*/ 227309 h 3105864"/>
              <a:gd name="connsiteX64" fmla="*/ 217539 w 995526"/>
              <a:gd name="connsiteY64" fmla="*/ 165791 h 3105864"/>
              <a:gd name="connsiteX65" fmla="*/ 200138 w 995526"/>
              <a:gd name="connsiteY65" fmla="*/ 182596 h 3105864"/>
              <a:gd name="connsiteX66" fmla="*/ 289912 w 995526"/>
              <a:gd name="connsiteY66" fmla="*/ 263277 h 3105864"/>
              <a:gd name="connsiteX67" fmla="*/ 407824 w 995526"/>
              <a:gd name="connsiteY67" fmla="*/ 246866 h 3105864"/>
              <a:gd name="connsiteX68" fmla="*/ 278181 w 995526"/>
              <a:gd name="connsiteY68" fmla="*/ 181551 h 3105864"/>
              <a:gd name="connsiteX69" fmla="*/ 217539 w 995526"/>
              <a:gd name="connsiteY69" fmla="*/ 165791 h 3105864"/>
              <a:gd name="connsiteX70" fmla="*/ 15586 w 995526"/>
              <a:gd name="connsiteY70" fmla="*/ 1140 h 3105864"/>
              <a:gd name="connsiteX71" fmla="*/ 1877 w 995526"/>
              <a:gd name="connsiteY71" fmla="*/ 11643 h 3105864"/>
              <a:gd name="connsiteX72" fmla="*/ 143316 w 995526"/>
              <a:gd name="connsiteY72" fmla="*/ 152745 h 3105864"/>
              <a:gd name="connsiteX73" fmla="*/ 147721 w 995526"/>
              <a:gd name="connsiteY73" fmla="*/ 97202 h 3105864"/>
              <a:gd name="connsiteX74" fmla="*/ 80639 w 995526"/>
              <a:gd name="connsiteY74" fmla="*/ 32152 h 3105864"/>
              <a:gd name="connsiteX75" fmla="*/ 15586 w 995526"/>
              <a:gd name="connsiteY75" fmla="*/ 1140 h 3105864"/>
            </a:gdLst>
            <a:rect l="l" t="t" r="r" b="b"/>
            <a:pathLst>
              <a:path w="995526" h="3105864">
                <a:moveTo>
                  <a:pt x="636589" y="2968115"/>
                </a:moveTo>
                <a:cubicBezTo>
                  <a:pt x="621354" y="2966073"/>
                  <a:pt x="602973" y="2971137"/>
                  <a:pt x="584302" y="2983690"/>
                </a:cubicBezTo>
                <a:cubicBezTo>
                  <a:pt x="546629" y="3009018"/>
                  <a:pt x="489229" y="3082973"/>
                  <a:pt x="497215" y="3095894"/>
                </a:cubicBezTo>
                <a:cubicBezTo>
                  <a:pt x="510247" y="3116980"/>
                  <a:pt x="557287" y="3104003"/>
                  <a:pt x="617072" y="3062827"/>
                </a:cubicBezTo>
                <a:cubicBezTo>
                  <a:pt x="669942" y="3026415"/>
                  <a:pt x="678015" y="3016095"/>
                  <a:pt x="669996" y="2995178"/>
                </a:cubicBezTo>
                <a:cubicBezTo>
                  <a:pt x="663912" y="2979306"/>
                  <a:pt x="651824" y="2970158"/>
                  <a:pt x="636589" y="2968115"/>
                </a:cubicBezTo>
                <a:close/>
                <a:moveTo>
                  <a:pt x="862070" y="2755906"/>
                </a:moveTo>
                <a:cubicBezTo>
                  <a:pt x="843925" y="2763362"/>
                  <a:pt x="817614" y="2786239"/>
                  <a:pt x="784953" y="2823791"/>
                </a:cubicBezTo>
                <a:cubicBezTo>
                  <a:pt x="727794" y="2889508"/>
                  <a:pt x="714362" y="2929318"/>
                  <a:pt x="749349" y="2929318"/>
                </a:cubicBezTo>
                <a:cubicBezTo>
                  <a:pt x="775928" y="2929318"/>
                  <a:pt x="890195" y="2808621"/>
                  <a:pt x="890195" y="2780547"/>
                </a:cubicBezTo>
                <a:cubicBezTo>
                  <a:pt x="890195" y="2756415"/>
                  <a:pt x="880215" y="2748450"/>
                  <a:pt x="862070" y="2755906"/>
                </a:cubicBezTo>
                <a:close/>
                <a:moveTo>
                  <a:pt x="982124" y="2444496"/>
                </a:moveTo>
                <a:cubicBezTo>
                  <a:pt x="977684" y="2445040"/>
                  <a:pt x="963821" y="2455079"/>
                  <a:pt x="951317" y="2466804"/>
                </a:cubicBezTo>
                <a:cubicBezTo>
                  <a:pt x="920078" y="2496101"/>
                  <a:pt x="881246" y="2630946"/>
                  <a:pt x="898949" y="2648649"/>
                </a:cubicBezTo>
                <a:cubicBezTo>
                  <a:pt x="922112" y="2671811"/>
                  <a:pt x="944846" y="2650823"/>
                  <a:pt x="966547" y="2586244"/>
                </a:cubicBezTo>
                <a:cubicBezTo>
                  <a:pt x="988025" y="2522332"/>
                  <a:pt x="996776" y="2442700"/>
                  <a:pt x="982124" y="2444496"/>
                </a:cubicBezTo>
                <a:close/>
                <a:moveTo>
                  <a:pt x="972764" y="2162556"/>
                </a:moveTo>
                <a:cubicBezTo>
                  <a:pt x="967466" y="2162273"/>
                  <a:pt x="960574" y="2164042"/>
                  <a:pt x="951612" y="2166874"/>
                </a:cubicBezTo>
                <a:cubicBezTo>
                  <a:pt x="944789" y="2169029"/>
                  <a:pt x="943174" y="2203396"/>
                  <a:pt x="947573" y="2252822"/>
                </a:cubicBezTo>
                <a:cubicBezTo>
                  <a:pt x="953101" y="2314926"/>
                  <a:pt x="959244" y="2335178"/>
                  <a:pt x="972552" y="2335178"/>
                </a:cubicBezTo>
                <a:cubicBezTo>
                  <a:pt x="986667" y="2335178"/>
                  <a:pt x="990199" y="2317548"/>
                  <a:pt x="990199" y="2247101"/>
                </a:cubicBezTo>
                <a:cubicBezTo>
                  <a:pt x="990199" y="2182705"/>
                  <a:pt x="988658" y="2163403"/>
                  <a:pt x="972764" y="2162556"/>
                </a:cubicBezTo>
                <a:close/>
                <a:moveTo>
                  <a:pt x="821728" y="1943628"/>
                </a:moveTo>
                <a:cubicBezTo>
                  <a:pt x="803134" y="1962222"/>
                  <a:pt x="875825" y="2093992"/>
                  <a:pt x="904676" y="2093992"/>
                </a:cubicBezTo>
                <a:cubicBezTo>
                  <a:pt x="932075" y="2093992"/>
                  <a:pt x="930945" y="2070045"/>
                  <a:pt x="900489" y="2005252"/>
                </a:cubicBezTo>
                <a:cubicBezTo>
                  <a:pt x="872743" y="1946225"/>
                  <a:pt x="842665" y="1922691"/>
                  <a:pt x="821728" y="1943628"/>
                </a:cubicBezTo>
                <a:close/>
                <a:moveTo>
                  <a:pt x="613765" y="1702127"/>
                </a:moveTo>
                <a:cubicBezTo>
                  <a:pt x="597705" y="1691906"/>
                  <a:pt x="586133" y="1693263"/>
                  <a:pt x="578395" y="1705783"/>
                </a:cubicBezTo>
                <a:cubicBezTo>
                  <a:pt x="565300" y="1726971"/>
                  <a:pt x="674680" y="1870455"/>
                  <a:pt x="703926" y="1870455"/>
                </a:cubicBezTo>
                <a:cubicBezTo>
                  <a:pt x="733893" y="1870455"/>
                  <a:pt x="722710" y="1829321"/>
                  <a:pt x="676055" y="1767940"/>
                </a:cubicBezTo>
                <a:cubicBezTo>
                  <a:pt x="650370" y="1734148"/>
                  <a:pt x="629824" y="1712348"/>
                  <a:pt x="613765" y="1702127"/>
                </a:cubicBezTo>
                <a:close/>
                <a:moveTo>
                  <a:pt x="691895" y="1050554"/>
                </a:moveTo>
                <a:cubicBezTo>
                  <a:pt x="677761" y="1057457"/>
                  <a:pt x="662733" y="1072217"/>
                  <a:pt x="649188" y="1093674"/>
                </a:cubicBezTo>
                <a:cubicBezTo>
                  <a:pt x="595283" y="1179064"/>
                  <a:pt x="581093" y="1282198"/>
                  <a:pt x="623248" y="1282198"/>
                </a:cubicBezTo>
                <a:cubicBezTo>
                  <a:pt x="633434" y="1282198"/>
                  <a:pt x="642676" y="1261549"/>
                  <a:pt x="648261" y="1226314"/>
                </a:cubicBezTo>
                <a:cubicBezTo>
                  <a:pt x="653772" y="1191542"/>
                  <a:pt x="672192" y="1149996"/>
                  <a:pt x="697019" y="1116341"/>
                </a:cubicBezTo>
                <a:cubicBezTo>
                  <a:pt x="718964" y="1086593"/>
                  <a:pt x="733464" y="1058798"/>
                  <a:pt x="729241" y="1054574"/>
                </a:cubicBezTo>
                <a:cubicBezTo>
                  <a:pt x="719270" y="1044604"/>
                  <a:pt x="706029" y="1043650"/>
                  <a:pt x="691895" y="1050554"/>
                </a:cubicBezTo>
                <a:close/>
                <a:moveTo>
                  <a:pt x="893941" y="784359"/>
                </a:moveTo>
                <a:cubicBezTo>
                  <a:pt x="877207" y="791606"/>
                  <a:pt x="854139" y="816156"/>
                  <a:pt x="820865" y="859686"/>
                </a:cubicBezTo>
                <a:cubicBezTo>
                  <a:pt x="764390" y="933569"/>
                  <a:pt x="759362" y="944634"/>
                  <a:pt x="775114" y="960387"/>
                </a:cubicBezTo>
                <a:cubicBezTo>
                  <a:pt x="790867" y="976139"/>
                  <a:pt x="800812" y="970676"/>
                  <a:pt x="865615" y="910680"/>
                </a:cubicBezTo>
                <a:cubicBezTo>
                  <a:pt x="930374" y="850725"/>
                  <a:pt x="937380" y="839914"/>
                  <a:pt x="929014" y="812848"/>
                </a:cubicBezTo>
                <a:cubicBezTo>
                  <a:pt x="921076" y="787167"/>
                  <a:pt x="910675" y="777111"/>
                  <a:pt x="893941" y="784359"/>
                </a:cubicBezTo>
                <a:close/>
                <a:moveTo>
                  <a:pt x="948759" y="484601"/>
                </a:moveTo>
                <a:cubicBezTo>
                  <a:pt x="937838" y="479227"/>
                  <a:pt x="927121" y="481777"/>
                  <a:pt x="919705" y="493775"/>
                </a:cubicBezTo>
                <a:cubicBezTo>
                  <a:pt x="915760" y="500160"/>
                  <a:pt x="915418" y="522660"/>
                  <a:pt x="918946" y="543777"/>
                </a:cubicBezTo>
                <a:cubicBezTo>
                  <a:pt x="922473" y="564894"/>
                  <a:pt x="928036" y="612302"/>
                  <a:pt x="931307" y="649127"/>
                </a:cubicBezTo>
                <a:cubicBezTo>
                  <a:pt x="938109" y="725686"/>
                  <a:pt x="951210" y="741003"/>
                  <a:pt x="977629" y="703285"/>
                </a:cubicBezTo>
                <a:cubicBezTo>
                  <a:pt x="1000883" y="670085"/>
                  <a:pt x="1001608" y="576995"/>
                  <a:pt x="979034" y="522968"/>
                </a:cubicBezTo>
                <a:cubicBezTo>
                  <a:pt x="970804" y="503272"/>
                  <a:pt x="959680" y="489975"/>
                  <a:pt x="948759" y="484601"/>
                </a:cubicBezTo>
                <a:close/>
                <a:moveTo>
                  <a:pt x="797653" y="342687"/>
                </a:moveTo>
                <a:cubicBezTo>
                  <a:pt x="782162" y="339418"/>
                  <a:pt x="770371" y="344723"/>
                  <a:pt x="764837" y="359142"/>
                </a:cubicBezTo>
                <a:cubicBezTo>
                  <a:pt x="761006" y="369127"/>
                  <a:pt x="757201" y="376048"/>
                  <a:pt x="756383" y="374520"/>
                </a:cubicBezTo>
                <a:cubicBezTo>
                  <a:pt x="755565" y="372993"/>
                  <a:pt x="779949" y="391665"/>
                  <a:pt x="810571" y="416014"/>
                </a:cubicBezTo>
                <a:cubicBezTo>
                  <a:pt x="890960" y="479935"/>
                  <a:pt x="925284" y="448676"/>
                  <a:pt x="852665" y="377678"/>
                </a:cubicBezTo>
                <a:cubicBezTo>
                  <a:pt x="832334" y="357800"/>
                  <a:pt x="813144" y="345957"/>
                  <a:pt x="797653" y="342687"/>
                </a:cubicBezTo>
                <a:close/>
                <a:moveTo>
                  <a:pt x="525934" y="227309"/>
                </a:moveTo>
                <a:cubicBezTo>
                  <a:pt x="515842" y="228781"/>
                  <a:pt x="510118" y="234259"/>
                  <a:pt x="502389" y="244672"/>
                </a:cubicBezTo>
                <a:cubicBezTo>
                  <a:pt x="476558" y="279473"/>
                  <a:pt x="502113" y="302283"/>
                  <a:pt x="569811" y="304849"/>
                </a:cubicBezTo>
                <a:cubicBezTo>
                  <a:pt x="600428" y="306010"/>
                  <a:pt x="638570" y="307998"/>
                  <a:pt x="654569" y="309266"/>
                </a:cubicBezTo>
                <a:cubicBezTo>
                  <a:pt x="670569" y="310535"/>
                  <a:pt x="688104" y="305262"/>
                  <a:pt x="693537" y="297548"/>
                </a:cubicBezTo>
                <a:cubicBezTo>
                  <a:pt x="705999" y="279854"/>
                  <a:pt x="652774" y="251148"/>
                  <a:pt x="575681" y="233982"/>
                </a:cubicBezTo>
                <a:cubicBezTo>
                  <a:pt x="550483" y="228372"/>
                  <a:pt x="536025" y="225837"/>
                  <a:pt x="525934" y="227309"/>
                </a:cubicBezTo>
                <a:close/>
                <a:moveTo>
                  <a:pt x="217539" y="165791"/>
                </a:moveTo>
                <a:cubicBezTo>
                  <a:pt x="207366" y="165927"/>
                  <a:pt x="204400" y="171491"/>
                  <a:pt x="200138" y="182596"/>
                </a:cubicBezTo>
                <a:cubicBezTo>
                  <a:pt x="189847" y="209414"/>
                  <a:pt x="223013" y="239220"/>
                  <a:pt x="289912" y="263277"/>
                </a:cubicBezTo>
                <a:cubicBezTo>
                  <a:pt x="359158" y="288178"/>
                  <a:pt x="407824" y="281404"/>
                  <a:pt x="407824" y="246866"/>
                </a:cubicBezTo>
                <a:cubicBezTo>
                  <a:pt x="407824" y="223600"/>
                  <a:pt x="405116" y="222236"/>
                  <a:pt x="278181" y="181551"/>
                </a:cubicBezTo>
                <a:cubicBezTo>
                  <a:pt x="245092" y="170946"/>
                  <a:pt x="227712" y="165655"/>
                  <a:pt x="217539" y="165791"/>
                </a:cubicBezTo>
                <a:close/>
                <a:moveTo>
                  <a:pt x="15586" y="1140"/>
                </a:moveTo>
                <a:cubicBezTo>
                  <a:pt x="9920" y="2792"/>
                  <a:pt x="5207" y="6256"/>
                  <a:pt x="1877" y="11643"/>
                </a:cubicBezTo>
                <a:cubicBezTo>
                  <a:pt x="-15867" y="40352"/>
                  <a:pt x="96795" y="152745"/>
                  <a:pt x="143316" y="152745"/>
                </a:cubicBezTo>
                <a:cubicBezTo>
                  <a:pt x="186957" y="152745"/>
                  <a:pt x="188541" y="132765"/>
                  <a:pt x="147721" y="97202"/>
                </a:cubicBezTo>
                <a:cubicBezTo>
                  <a:pt x="127078" y="79219"/>
                  <a:pt x="96891" y="49947"/>
                  <a:pt x="80639" y="32152"/>
                </a:cubicBezTo>
                <a:cubicBezTo>
                  <a:pt x="58153" y="7533"/>
                  <a:pt x="32584" y="-3816"/>
                  <a:pt x="15586" y="1140"/>
                </a:cubicBezTo>
                <a:close/>
              </a:path>
            </a:pathLst>
          </a:custGeom>
          <a:solidFill>
            <a:schemeClr val="accent3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0" flipH="1" flipV="0">
            <a:off x="4511949" y="1198344"/>
            <a:ext cx="1688298" cy="1619288"/>
          </a:xfrm>
          <a:custGeom>
            <a:avLst/>
            <a:gdLst>
              <a:gd name="connsiteX0" fmla="*/ 547019 w 1688298"/>
              <a:gd name="connsiteY0" fmla="*/ 1557062 h 1619288"/>
              <a:gd name="connsiteX1" fmla="*/ 464723 w 1688298"/>
              <a:gd name="connsiteY1" fmla="*/ 1568289 h 1619288"/>
              <a:gd name="connsiteX2" fmla="*/ 483090 w 1688298"/>
              <a:gd name="connsiteY2" fmla="*/ 1615518 h 1619288"/>
              <a:gd name="connsiteX3" fmla="*/ 597128 w 1688298"/>
              <a:gd name="connsiteY3" fmla="*/ 1579597 h 1619288"/>
              <a:gd name="connsiteX4" fmla="*/ 547019 w 1688298"/>
              <a:gd name="connsiteY4" fmla="*/ 1557062 h 1619288"/>
              <a:gd name="connsiteX5" fmla="*/ 220338 w 1688298"/>
              <a:gd name="connsiteY5" fmla="*/ 1483717 h 1619288"/>
              <a:gd name="connsiteX6" fmla="*/ 186375 w 1688298"/>
              <a:gd name="connsiteY6" fmla="*/ 1500878 h 1619288"/>
              <a:gd name="connsiteX7" fmla="*/ 263097 w 1688298"/>
              <a:gd name="connsiteY7" fmla="*/ 1561531 h 1619288"/>
              <a:gd name="connsiteX8" fmla="*/ 311776 w 1688298"/>
              <a:gd name="connsiteY8" fmla="*/ 1549135 h 1619288"/>
              <a:gd name="connsiteX9" fmla="*/ 220338 w 1688298"/>
              <a:gd name="connsiteY9" fmla="*/ 1483717 h 1619288"/>
              <a:gd name="connsiteX10" fmla="*/ 785725 w 1688298"/>
              <a:gd name="connsiteY10" fmla="*/ 1353080 h 1619288"/>
              <a:gd name="connsiteX11" fmla="*/ 744726 w 1688298"/>
              <a:gd name="connsiteY11" fmla="*/ 1373779 h 1619288"/>
              <a:gd name="connsiteX12" fmla="*/ 714695 w 1688298"/>
              <a:gd name="connsiteY12" fmla="*/ 1469039 h 1619288"/>
              <a:gd name="connsiteX13" fmla="*/ 782450 w 1688298"/>
              <a:gd name="connsiteY13" fmla="*/ 1429564 h 1619288"/>
              <a:gd name="connsiteX14" fmla="*/ 785725 w 1688298"/>
              <a:gd name="connsiteY14" fmla="*/ 1353080 h 1619288"/>
              <a:gd name="connsiteX15" fmla="*/ 32838 w 1688298"/>
              <a:gd name="connsiteY15" fmla="*/ 1199464 h 1619288"/>
              <a:gd name="connsiteX16" fmla="*/ 17648 w 1688298"/>
              <a:gd name="connsiteY16" fmla="*/ 1235054 h 1619288"/>
              <a:gd name="connsiteX17" fmla="*/ 72863 w 1688298"/>
              <a:gd name="connsiteY17" fmla="*/ 1379230 h 1619288"/>
              <a:gd name="connsiteX18" fmla="*/ 71201 w 1688298"/>
              <a:gd name="connsiteY18" fmla="*/ 1264951 h 1619288"/>
              <a:gd name="connsiteX19" fmla="*/ 32838 w 1688298"/>
              <a:gd name="connsiteY19" fmla="*/ 1199464 h 1619288"/>
              <a:gd name="connsiteX20" fmla="*/ 859465 w 1688298"/>
              <a:gd name="connsiteY20" fmla="*/ 1035531 h 1619288"/>
              <a:gd name="connsiteX21" fmla="*/ 842655 w 1688298"/>
              <a:gd name="connsiteY21" fmla="*/ 1113570 h 1619288"/>
              <a:gd name="connsiteX22" fmla="*/ 883207 w 1688298"/>
              <a:gd name="connsiteY22" fmla="*/ 1223092 h 1619288"/>
              <a:gd name="connsiteX23" fmla="*/ 900033 w 1688298"/>
              <a:gd name="connsiteY23" fmla="*/ 1145086 h 1619288"/>
              <a:gd name="connsiteX24" fmla="*/ 859465 w 1688298"/>
              <a:gd name="connsiteY24" fmla="*/ 1035531 h 1619288"/>
              <a:gd name="connsiteX25" fmla="*/ 43639 w 1688298"/>
              <a:gd name="connsiteY25" fmla="*/ 922757 h 1619288"/>
              <a:gd name="connsiteX26" fmla="*/ 22519 w 1688298"/>
              <a:gd name="connsiteY26" fmla="*/ 930842 h 1619288"/>
              <a:gd name="connsiteX27" fmla="*/ 0 w 1688298"/>
              <a:gd name="connsiteY27" fmla="*/ 1022613 h 1619288"/>
              <a:gd name="connsiteX28" fmla="*/ 57444 w 1688298"/>
              <a:gd name="connsiteY28" fmla="*/ 1012344 h 1619288"/>
              <a:gd name="connsiteX29" fmla="*/ 60680 w 1688298"/>
              <a:gd name="connsiteY29" fmla="*/ 932339 h 1619288"/>
              <a:gd name="connsiteX30" fmla="*/ 43639 w 1688298"/>
              <a:gd name="connsiteY30" fmla="*/ 922757 h 1619288"/>
              <a:gd name="connsiteX31" fmla="*/ 766428 w 1688298"/>
              <a:gd name="connsiteY31" fmla="*/ 800735 h 1619288"/>
              <a:gd name="connsiteX32" fmla="*/ 743166 w 1688298"/>
              <a:gd name="connsiteY32" fmla="*/ 808071 h 1619288"/>
              <a:gd name="connsiteX33" fmla="*/ 771640 w 1688298"/>
              <a:gd name="connsiteY33" fmla="*/ 901718 h 1619288"/>
              <a:gd name="connsiteX34" fmla="*/ 820667 w 1688298"/>
              <a:gd name="connsiteY34" fmla="*/ 945017 h 1619288"/>
              <a:gd name="connsiteX35" fmla="*/ 843442 w 1688298"/>
              <a:gd name="connsiteY35" fmla="*/ 928840 h 1619288"/>
              <a:gd name="connsiteX36" fmla="*/ 817915 w 1688298"/>
              <a:gd name="connsiteY36" fmla="*/ 875897 h 1619288"/>
              <a:gd name="connsiteX37" fmla="*/ 780979 w 1688298"/>
              <a:gd name="connsiteY37" fmla="*/ 814934 h 1619288"/>
              <a:gd name="connsiteX38" fmla="*/ 766428 w 1688298"/>
              <a:gd name="connsiteY38" fmla="*/ 800735 h 1619288"/>
              <a:gd name="connsiteX39" fmla="*/ 139772 w 1688298"/>
              <a:gd name="connsiteY39" fmla="*/ 683271 h 1619288"/>
              <a:gd name="connsiteX40" fmla="*/ 113277 w 1688298"/>
              <a:gd name="connsiteY40" fmla="*/ 703291 h 1619288"/>
              <a:gd name="connsiteX41" fmla="*/ 52944 w 1688298"/>
              <a:gd name="connsiteY41" fmla="*/ 874170 h 1619288"/>
              <a:gd name="connsiteX42" fmla="*/ 73376 w 1688298"/>
              <a:gd name="connsiteY42" fmla="*/ 874577 h 1619288"/>
              <a:gd name="connsiteX43" fmla="*/ 162961 w 1688298"/>
              <a:gd name="connsiteY43" fmla="*/ 699902 h 1619288"/>
              <a:gd name="connsiteX44" fmla="*/ 139772 w 1688298"/>
              <a:gd name="connsiteY44" fmla="*/ 683271 h 1619288"/>
              <a:gd name="connsiteX45" fmla="*/ 705376 w 1688298"/>
              <a:gd name="connsiteY45" fmla="*/ 494842 h 1619288"/>
              <a:gd name="connsiteX46" fmla="*/ 680446 w 1688298"/>
              <a:gd name="connsiteY46" fmla="*/ 512777 h 1619288"/>
              <a:gd name="connsiteX47" fmla="*/ 701913 w 1688298"/>
              <a:gd name="connsiteY47" fmla="*/ 671976 h 1619288"/>
              <a:gd name="connsiteX48" fmla="*/ 732435 w 1688298"/>
              <a:gd name="connsiteY48" fmla="*/ 668325 h 1619288"/>
              <a:gd name="connsiteX49" fmla="*/ 735128 w 1688298"/>
              <a:gd name="connsiteY49" fmla="*/ 595466 h 1619288"/>
              <a:gd name="connsiteX50" fmla="*/ 722691 w 1688298"/>
              <a:gd name="connsiteY50" fmla="*/ 514923 h 1619288"/>
              <a:gd name="connsiteX51" fmla="*/ 705376 w 1688298"/>
              <a:gd name="connsiteY51" fmla="*/ 494842 h 1619288"/>
              <a:gd name="connsiteX52" fmla="*/ 315863 w 1688298"/>
              <a:gd name="connsiteY52" fmla="*/ 255419 h 1619288"/>
              <a:gd name="connsiteX53" fmla="*/ 239389 w 1688298"/>
              <a:gd name="connsiteY53" fmla="*/ 306118 h 1619288"/>
              <a:gd name="connsiteX54" fmla="*/ 125232 w 1688298"/>
              <a:gd name="connsiteY54" fmla="*/ 379654 h 1619288"/>
              <a:gd name="connsiteX55" fmla="*/ 56156 w 1688298"/>
              <a:gd name="connsiteY55" fmla="*/ 420573 h 1619288"/>
              <a:gd name="connsiteX56" fmla="*/ 125356 w 1688298"/>
              <a:gd name="connsiteY56" fmla="*/ 482569 h 1619288"/>
              <a:gd name="connsiteX57" fmla="*/ 158829 w 1688298"/>
              <a:gd name="connsiteY57" fmla="*/ 514164 h 1619288"/>
              <a:gd name="connsiteX58" fmla="*/ 135190 w 1688298"/>
              <a:gd name="connsiteY58" fmla="*/ 570923 h 1619288"/>
              <a:gd name="connsiteX59" fmla="*/ 124575 w 1688298"/>
              <a:gd name="connsiteY59" fmla="*/ 633448 h 1619288"/>
              <a:gd name="connsiteX60" fmla="*/ 204134 w 1688298"/>
              <a:gd name="connsiteY60" fmla="*/ 657896 h 1619288"/>
              <a:gd name="connsiteX61" fmla="*/ 241185 w 1688298"/>
              <a:gd name="connsiteY61" fmla="*/ 612658 h 1619288"/>
              <a:gd name="connsiteX62" fmla="*/ 262883 w 1688298"/>
              <a:gd name="connsiteY62" fmla="*/ 560701 h 1619288"/>
              <a:gd name="connsiteX63" fmla="*/ 327213 w 1688298"/>
              <a:gd name="connsiteY63" fmla="*/ 558877 h 1619288"/>
              <a:gd name="connsiteX64" fmla="*/ 400071 w 1688298"/>
              <a:gd name="connsiteY64" fmla="*/ 552982 h 1619288"/>
              <a:gd name="connsiteX65" fmla="*/ 374392 w 1688298"/>
              <a:gd name="connsiteY65" fmla="*/ 479450 h 1619288"/>
              <a:gd name="connsiteX66" fmla="*/ 341188 w 1688298"/>
              <a:gd name="connsiteY66" fmla="*/ 341387 h 1619288"/>
              <a:gd name="connsiteX67" fmla="*/ 315863 w 1688298"/>
              <a:gd name="connsiteY67" fmla="*/ 255419 h 1619288"/>
              <a:gd name="connsiteX68" fmla="*/ 844058 w 1688298"/>
              <a:gd name="connsiteY68" fmla="*/ 237451 h 1619288"/>
              <a:gd name="connsiteX69" fmla="*/ 801437 w 1688298"/>
              <a:gd name="connsiteY69" fmla="*/ 273790 h 1619288"/>
              <a:gd name="connsiteX70" fmla="*/ 776589 w 1688298"/>
              <a:gd name="connsiteY70" fmla="*/ 403222 h 1619288"/>
              <a:gd name="connsiteX71" fmla="*/ 871536 w 1688298"/>
              <a:gd name="connsiteY71" fmla="*/ 251292 h 1619288"/>
              <a:gd name="connsiteX72" fmla="*/ 844058 w 1688298"/>
              <a:gd name="connsiteY72" fmla="*/ 237451 h 1619288"/>
              <a:gd name="connsiteX73" fmla="*/ 1574932 w 1688298"/>
              <a:gd name="connsiteY73" fmla="*/ 66399 h 1619288"/>
              <a:gd name="connsiteX74" fmla="*/ 1559943 w 1688298"/>
              <a:gd name="connsiteY74" fmla="*/ 75392 h 1619288"/>
              <a:gd name="connsiteX75" fmla="*/ 1594037 w 1688298"/>
              <a:gd name="connsiteY75" fmla="*/ 133972 h 1619288"/>
              <a:gd name="connsiteX76" fmla="*/ 1688298 w 1688298"/>
              <a:gd name="connsiteY76" fmla="*/ 155358 h 1619288"/>
              <a:gd name="connsiteX77" fmla="*/ 1592471 w 1688298"/>
              <a:gd name="connsiteY77" fmla="*/ 67067 h 1619288"/>
              <a:gd name="connsiteX78" fmla="*/ 1574932 w 1688298"/>
              <a:gd name="connsiteY78" fmla="*/ 66399 h 1619288"/>
              <a:gd name="connsiteX79" fmla="*/ 1099527 w 1688298"/>
              <a:gd name="connsiteY79" fmla="*/ 49890 h 1619288"/>
              <a:gd name="connsiteX80" fmla="*/ 1015620 w 1688298"/>
              <a:gd name="connsiteY80" fmla="*/ 87985 h 1619288"/>
              <a:gd name="connsiteX81" fmla="*/ 951896 w 1688298"/>
              <a:gd name="connsiteY81" fmla="*/ 185399 h 1619288"/>
              <a:gd name="connsiteX82" fmla="*/ 1143827 w 1688298"/>
              <a:gd name="connsiteY82" fmla="*/ 70789 h 1619288"/>
              <a:gd name="connsiteX83" fmla="*/ 1099527 w 1688298"/>
              <a:gd name="connsiteY83" fmla="*/ 49890 h 1619288"/>
              <a:gd name="connsiteX84" fmla="*/ 1361241 w 1688298"/>
              <a:gd name="connsiteY84" fmla="*/ 425 h 1619288"/>
              <a:gd name="connsiteX85" fmla="*/ 1272597 w 1688298"/>
              <a:gd name="connsiteY85" fmla="*/ 8042 h 1619288"/>
              <a:gd name="connsiteX86" fmla="*/ 1264753 w 1688298"/>
              <a:gd name="connsiteY86" fmla="*/ 31572 h 1619288"/>
              <a:gd name="connsiteX87" fmla="*/ 1364757 w 1688298"/>
              <a:gd name="connsiteY87" fmla="*/ 47259 h 1619288"/>
              <a:gd name="connsiteX88" fmla="*/ 1450642 w 1688298"/>
              <a:gd name="connsiteY88" fmla="*/ 14316 h 1619288"/>
              <a:gd name="connsiteX89" fmla="*/ 1361241 w 1688298"/>
              <a:gd name="connsiteY89" fmla="*/ 425 h 1619288"/>
            </a:gdLst>
            <a:rect l="l" t="t" r="r" b="b"/>
            <a:pathLst>
              <a:path w="1688298" h="1619288">
                <a:moveTo>
                  <a:pt x="547019" y="1557062"/>
                </a:moveTo>
                <a:cubicBezTo>
                  <a:pt x="522601" y="1554977"/>
                  <a:pt x="492818" y="1558518"/>
                  <a:pt x="464723" y="1568289"/>
                </a:cubicBezTo>
                <a:cubicBezTo>
                  <a:pt x="407107" y="1588327"/>
                  <a:pt x="413414" y="1604545"/>
                  <a:pt x="483090" y="1615518"/>
                </a:cubicBezTo>
                <a:cubicBezTo>
                  <a:pt x="558363" y="1627373"/>
                  <a:pt x="613046" y="1610148"/>
                  <a:pt x="597128" y="1579597"/>
                </a:cubicBezTo>
                <a:cubicBezTo>
                  <a:pt x="590492" y="1566860"/>
                  <a:pt x="571438" y="1559147"/>
                  <a:pt x="547019" y="1557062"/>
                </a:cubicBezTo>
                <a:close/>
                <a:moveTo>
                  <a:pt x="220338" y="1483717"/>
                </a:moveTo>
                <a:cubicBezTo>
                  <a:pt x="205468" y="1482778"/>
                  <a:pt x="190399" y="1490392"/>
                  <a:pt x="186375" y="1500878"/>
                </a:cubicBezTo>
                <a:cubicBezTo>
                  <a:pt x="175701" y="1528694"/>
                  <a:pt x="207866" y="1554124"/>
                  <a:pt x="263097" y="1561531"/>
                </a:cubicBezTo>
                <a:cubicBezTo>
                  <a:pt x="302691" y="1566842"/>
                  <a:pt x="311776" y="1564528"/>
                  <a:pt x="311776" y="1549135"/>
                </a:cubicBezTo>
                <a:cubicBezTo>
                  <a:pt x="311776" y="1525679"/>
                  <a:pt x="256299" y="1485989"/>
                  <a:pt x="220338" y="1483717"/>
                </a:cubicBezTo>
                <a:close/>
                <a:moveTo>
                  <a:pt x="785725" y="1353080"/>
                </a:moveTo>
                <a:cubicBezTo>
                  <a:pt x="775206" y="1355597"/>
                  <a:pt x="761419" y="1362320"/>
                  <a:pt x="744726" y="1373779"/>
                </a:cubicBezTo>
                <a:cubicBezTo>
                  <a:pt x="710686" y="1397145"/>
                  <a:pt x="694415" y="1448759"/>
                  <a:pt x="714695" y="1469039"/>
                </a:cubicBezTo>
                <a:cubicBezTo>
                  <a:pt x="736073" y="1490417"/>
                  <a:pt x="743600" y="1486032"/>
                  <a:pt x="782450" y="1429564"/>
                </a:cubicBezTo>
                <a:cubicBezTo>
                  <a:pt x="819431" y="1375815"/>
                  <a:pt x="817281" y="1345527"/>
                  <a:pt x="785725" y="1353080"/>
                </a:cubicBezTo>
                <a:close/>
                <a:moveTo>
                  <a:pt x="32838" y="1199464"/>
                </a:moveTo>
                <a:cubicBezTo>
                  <a:pt x="23312" y="1194146"/>
                  <a:pt x="17648" y="1205674"/>
                  <a:pt x="17648" y="1235054"/>
                </a:cubicBezTo>
                <a:cubicBezTo>
                  <a:pt x="17648" y="1276993"/>
                  <a:pt x="45018" y="1348462"/>
                  <a:pt x="72863" y="1379230"/>
                </a:cubicBezTo>
                <a:cubicBezTo>
                  <a:pt x="119596" y="1430870"/>
                  <a:pt x="118889" y="1382272"/>
                  <a:pt x="71201" y="1264951"/>
                </a:cubicBezTo>
                <a:cubicBezTo>
                  <a:pt x="55753" y="1226947"/>
                  <a:pt x="42365" y="1204783"/>
                  <a:pt x="32838" y="1199464"/>
                </a:cubicBezTo>
                <a:close/>
                <a:moveTo>
                  <a:pt x="859465" y="1035531"/>
                </a:moveTo>
                <a:cubicBezTo>
                  <a:pt x="847383" y="1035531"/>
                  <a:pt x="843102" y="1055410"/>
                  <a:pt x="842655" y="1113570"/>
                </a:cubicBezTo>
                <a:cubicBezTo>
                  <a:pt x="841960" y="1204110"/>
                  <a:pt x="857032" y="1244815"/>
                  <a:pt x="883207" y="1223092"/>
                </a:cubicBezTo>
                <a:cubicBezTo>
                  <a:pt x="894028" y="1214111"/>
                  <a:pt x="900033" y="1186270"/>
                  <a:pt x="900033" y="1145086"/>
                </a:cubicBezTo>
                <a:cubicBezTo>
                  <a:pt x="900033" y="1075761"/>
                  <a:pt x="885136" y="1035531"/>
                  <a:pt x="859465" y="1035531"/>
                </a:cubicBezTo>
                <a:close/>
                <a:moveTo>
                  <a:pt x="43639" y="922757"/>
                </a:moveTo>
                <a:cubicBezTo>
                  <a:pt x="37872" y="922531"/>
                  <a:pt x="31424" y="925249"/>
                  <a:pt x="22519" y="930842"/>
                </a:cubicBezTo>
                <a:cubicBezTo>
                  <a:pt x="4042" y="942448"/>
                  <a:pt x="0" y="958917"/>
                  <a:pt x="0" y="1022613"/>
                </a:cubicBezTo>
                <a:cubicBezTo>
                  <a:pt x="0" y="1141683"/>
                  <a:pt x="20592" y="1138001"/>
                  <a:pt x="57444" y="1012344"/>
                </a:cubicBezTo>
                <a:cubicBezTo>
                  <a:pt x="73146" y="958802"/>
                  <a:pt x="73690" y="945350"/>
                  <a:pt x="60680" y="932339"/>
                </a:cubicBezTo>
                <a:cubicBezTo>
                  <a:pt x="54494" y="926154"/>
                  <a:pt x="49407" y="922983"/>
                  <a:pt x="43639" y="922757"/>
                </a:cubicBezTo>
                <a:close/>
                <a:moveTo>
                  <a:pt x="766428" y="800735"/>
                </a:moveTo>
                <a:cubicBezTo>
                  <a:pt x="758784" y="799347"/>
                  <a:pt x="749688" y="801549"/>
                  <a:pt x="743166" y="808071"/>
                </a:cubicBezTo>
                <a:cubicBezTo>
                  <a:pt x="727829" y="823408"/>
                  <a:pt x="735803" y="849629"/>
                  <a:pt x="771640" y="901718"/>
                </a:cubicBezTo>
                <a:cubicBezTo>
                  <a:pt x="794166" y="934459"/>
                  <a:pt x="812785" y="950902"/>
                  <a:pt x="820667" y="945017"/>
                </a:cubicBezTo>
                <a:cubicBezTo>
                  <a:pt x="827657" y="939797"/>
                  <a:pt x="837905" y="932518"/>
                  <a:pt x="843442" y="928840"/>
                </a:cubicBezTo>
                <a:cubicBezTo>
                  <a:pt x="848978" y="925163"/>
                  <a:pt x="837491" y="901338"/>
                  <a:pt x="817915" y="875897"/>
                </a:cubicBezTo>
                <a:cubicBezTo>
                  <a:pt x="798337" y="850456"/>
                  <a:pt x="781716" y="823022"/>
                  <a:pt x="780979" y="814934"/>
                </a:cubicBezTo>
                <a:cubicBezTo>
                  <a:pt x="780264" y="807099"/>
                  <a:pt x="774072" y="802122"/>
                  <a:pt x="766428" y="800735"/>
                </a:cubicBezTo>
                <a:close/>
                <a:moveTo>
                  <a:pt x="139772" y="683271"/>
                </a:moveTo>
                <a:cubicBezTo>
                  <a:pt x="130172" y="683926"/>
                  <a:pt x="120021" y="690689"/>
                  <a:pt x="113277" y="703291"/>
                </a:cubicBezTo>
                <a:cubicBezTo>
                  <a:pt x="99310" y="729387"/>
                  <a:pt x="52944" y="860709"/>
                  <a:pt x="52944" y="874170"/>
                </a:cubicBezTo>
                <a:cubicBezTo>
                  <a:pt x="52944" y="879698"/>
                  <a:pt x="62138" y="879881"/>
                  <a:pt x="73376" y="874577"/>
                </a:cubicBezTo>
                <a:cubicBezTo>
                  <a:pt x="99973" y="862027"/>
                  <a:pt x="171589" y="722387"/>
                  <a:pt x="162961" y="699902"/>
                </a:cubicBezTo>
                <a:cubicBezTo>
                  <a:pt x="158421" y="688070"/>
                  <a:pt x="149372" y="682616"/>
                  <a:pt x="139772" y="683271"/>
                </a:cubicBezTo>
                <a:close/>
                <a:moveTo>
                  <a:pt x="705376" y="494842"/>
                </a:moveTo>
                <a:cubicBezTo>
                  <a:pt x="695955" y="494363"/>
                  <a:pt x="685264" y="500221"/>
                  <a:pt x="680446" y="512777"/>
                </a:cubicBezTo>
                <a:cubicBezTo>
                  <a:pt x="669237" y="541986"/>
                  <a:pt x="685389" y="661765"/>
                  <a:pt x="701913" y="671976"/>
                </a:cubicBezTo>
                <a:cubicBezTo>
                  <a:pt x="710147" y="677066"/>
                  <a:pt x="723883" y="675423"/>
                  <a:pt x="732435" y="668325"/>
                </a:cubicBezTo>
                <a:cubicBezTo>
                  <a:pt x="744777" y="658082"/>
                  <a:pt x="745333" y="643053"/>
                  <a:pt x="735128" y="595466"/>
                </a:cubicBezTo>
                <a:cubicBezTo>
                  <a:pt x="728057" y="562491"/>
                  <a:pt x="722460" y="526247"/>
                  <a:pt x="722691" y="514923"/>
                </a:cubicBezTo>
                <a:cubicBezTo>
                  <a:pt x="722950" y="502135"/>
                  <a:pt x="714798" y="495321"/>
                  <a:pt x="705376" y="494842"/>
                </a:cubicBezTo>
                <a:close/>
                <a:moveTo>
                  <a:pt x="315863" y="255419"/>
                </a:moveTo>
                <a:cubicBezTo>
                  <a:pt x="301935" y="256668"/>
                  <a:pt x="267521" y="279482"/>
                  <a:pt x="239389" y="306118"/>
                </a:cubicBezTo>
                <a:cubicBezTo>
                  <a:pt x="211259" y="332754"/>
                  <a:pt x="159888" y="365845"/>
                  <a:pt x="125232" y="379654"/>
                </a:cubicBezTo>
                <a:cubicBezTo>
                  <a:pt x="90578" y="393463"/>
                  <a:pt x="59493" y="411876"/>
                  <a:pt x="56156" y="420573"/>
                </a:cubicBezTo>
                <a:cubicBezTo>
                  <a:pt x="46683" y="445260"/>
                  <a:pt x="88327" y="482569"/>
                  <a:pt x="125356" y="482569"/>
                </a:cubicBezTo>
                <a:cubicBezTo>
                  <a:pt x="153834" y="482569"/>
                  <a:pt x="158829" y="487284"/>
                  <a:pt x="158829" y="514164"/>
                </a:cubicBezTo>
                <a:cubicBezTo>
                  <a:pt x="158829" y="531542"/>
                  <a:pt x="148191" y="557084"/>
                  <a:pt x="135190" y="570923"/>
                </a:cubicBezTo>
                <a:cubicBezTo>
                  <a:pt x="114870" y="592553"/>
                  <a:pt x="113379" y="601331"/>
                  <a:pt x="124575" y="633448"/>
                </a:cubicBezTo>
                <a:cubicBezTo>
                  <a:pt x="138800" y="674252"/>
                  <a:pt x="148586" y="677259"/>
                  <a:pt x="204134" y="657896"/>
                </a:cubicBezTo>
                <a:cubicBezTo>
                  <a:pt x="233566" y="647635"/>
                  <a:pt x="241185" y="638333"/>
                  <a:pt x="241185" y="612658"/>
                </a:cubicBezTo>
                <a:cubicBezTo>
                  <a:pt x="241185" y="594882"/>
                  <a:pt x="250949" y="571500"/>
                  <a:pt x="262883" y="560701"/>
                </a:cubicBezTo>
                <a:cubicBezTo>
                  <a:pt x="282613" y="542845"/>
                  <a:pt x="288447" y="542679"/>
                  <a:pt x="327213" y="558877"/>
                </a:cubicBezTo>
                <a:cubicBezTo>
                  <a:pt x="382714" y="582067"/>
                  <a:pt x="391053" y="581392"/>
                  <a:pt x="400071" y="552982"/>
                </a:cubicBezTo>
                <a:cubicBezTo>
                  <a:pt x="405065" y="537245"/>
                  <a:pt x="396430" y="512519"/>
                  <a:pt x="374392" y="479450"/>
                </a:cubicBezTo>
                <a:cubicBezTo>
                  <a:pt x="345344" y="435861"/>
                  <a:pt x="341188" y="418581"/>
                  <a:pt x="341188" y="341387"/>
                </a:cubicBezTo>
                <a:cubicBezTo>
                  <a:pt x="341188" y="258204"/>
                  <a:pt x="339738" y="253278"/>
                  <a:pt x="315863" y="255419"/>
                </a:cubicBezTo>
                <a:close/>
                <a:moveTo>
                  <a:pt x="844058" y="237451"/>
                </a:moveTo>
                <a:cubicBezTo>
                  <a:pt x="831638" y="241438"/>
                  <a:pt x="816694" y="253787"/>
                  <a:pt x="801437" y="273790"/>
                </a:cubicBezTo>
                <a:cubicBezTo>
                  <a:pt x="747727" y="344208"/>
                  <a:pt x="731560" y="428422"/>
                  <a:pt x="776589" y="403222"/>
                </a:cubicBezTo>
                <a:cubicBezTo>
                  <a:pt x="804215" y="387762"/>
                  <a:pt x="878371" y="269102"/>
                  <a:pt x="871536" y="251292"/>
                </a:cubicBezTo>
                <a:cubicBezTo>
                  <a:pt x="866375" y="237842"/>
                  <a:pt x="856479" y="233465"/>
                  <a:pt x="844058" y="237451"/>
                </a:cubicBezTo>
                <a:close/>
                <a:moveTo>
                  <a:pt x="1574932" y="66399"/>
                </a:moveTo>
                <a:cubicBezTo>
                  <a:pt x="1569036" y="67908"/>
                  <a:pt x="1563566" y="71027"/>
                  <a:pt x="1559943" y="75392"/>
                </a:cubicBezTo>
                <a:cubicBezTo>
                  <a:pt x="1549670" y="87770"/>
                  <a:pt x="1557181" y="100674"/>
                  <a:pt x="1594037" y="133972"/>
                </a:cubicBezTo>
                <a:cubicBezTo>
                  <a:pt x="1645536" y="180498"/>
                  <a:pt x="1688298" y="190200"/>
                  <a:pt x="1688298" y="155358"/>
                </a:cubicBezTo>
                <a:cubicBezTo>
                  <a:pt x="1688298" y="134628"/>
                  <a:pt x="1631485" y="82283"/>
                  <a:pt x="1592471" y="67067"/>
                </a:cubicBezTo>
                <a:cubicBezTo>
                  <a:pt x="1587149" y="64991"/>
                  <a:pt x="1580828" y="64890"/>
                  <a:pt x="1574932" y="66399"/>
                </a:cubicBezTo>
                <a:close/>
                <a:moveTo>
                  <a:pt x="1099527" y="49890"/>
                </a:moveTo>
                <a:cubicBezTo>
                  <a:pt x="1075467" y="53117"/>
                  <a:pt x="1044806" y="66177"/>
                  <a:pt x="1015620" y="87985"/>
                </a:cubicBezTo>
                <a:cubicBezTo>
                  <a:pt x="964121" y="126467"/>
                  <a:pt x="935981" y="169483"/>
                  <a:pt x="951896" y="185399"/>
                </a:cubicBezTo>
                <a:cubicBezTo>
                  <a:pt x="964702" y="198205"/>
                  <a:pt x="1146791" y="89472"/>
                  <a:pt x="1143827" y="70789"/>
                </a:cubicBezTo>
                <a:cubicBezTo>
                  <a:pt x="1141046" y="53268"/>
                  <a:pt x="1123587" y="46663"/>
                  <a:pt x="1099527" y="49890"/>
                </a:cubicBezTo>
                <a:close/>
                <a:moveTo>
                  <a:pt x="1361241" y="425"/>
                </a:moveTo>
                <a:cubicBezTo>
                  <a:pt x="1320314" y="-1017"/>
                  <a:pt x="1279513" y="1125"/>
                  <a:pt x="1272597" y="8042"/>
                </a:cubicBezTo>
                <a:cubicBezTo>
                  <a:pt x="1268283" y="12355"/>
                  <a:pt x="1264753" y="22944"/>
                  <a:pt x="1264753" y="31572"/>
                </a:cubicBezTo>
                <a:cubicBezTo>
                  <a:pt x="1264753" y="43414"/>
                  <a:pt x="1289264" y="47259"/>
                  <a:pt x="1364757" y="47259"/>
                </a:cubicBezTo>
                <a:cubicBezTo>
                  <a:pt x="1463715" y="47259"/>
                  <a:pt x="1478076" y="41751"/>
                  <a:pt x="1450642" y="14316"/>
                </a:cubicBezTo>
                <a:cubicBezTo>
                  <a:pt x="1443220" y="6895"/>
                  <a:pt x="1402167" y="1867"/>
                  <a:pt x="1361241" y="425"/>
                </a:cubicBezTo>
                <a:close/>
              </a:path>
            </a:pathLst>
          </a:custGeom>
          <a:solidFill>
            <a:schemeClr val="accent3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17" name=""/>
          <p:cNvPicPr>
            <a:picLocks noChangeAspect="1"/>
          </p:cNvPicPr>
          <p:nvPr/>
        </p:nvPicPr>
        <p:blipFill>
          <a:blip r:embed="rId6">
            <a:alphaModFix amt="100000"/>
          </a:blip>
          <a:srcRect l="0" t="0" r="0" b="0"/>
          <a:stretch>
            <a:fillRect/>
          </a:stretch>
        </p:blipFill>
        <p:spPr>
          <a:xfrm rot="5807965" flipH="1" flipV="0">
            <a:off x="928509" y="5696109"/>
            <a:ext cx="454195" cy="7400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"/>
          <p:cNvPicPr>
            <a:picLocks noChangeAspect="1"/>
          </p:cNvPicPr>
          <p:nvPr/>
        </p:nvPicPr>
        <p:blipFill>
          <a:blip r:embed="rId7">
            <a:alphaModFix amt="100000"/>
          </a:blip>
          <a:srcRect l="0" t="0" r="0" b="0"/>
          <a:stretch>
            <a:fillRect/>
          </a:stretch>
        </p:blipFill>
        <p:spPr>
          <a:xfrm rot="0" flipH="1" flipV="0">
            <a:off x="5935557" y="4613566"/>
            <a:ext cx="917919" cy="6225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"/>
          <p:cNvPicPr>
            <a:picLocks noChangeAspect="1"/>
          </p:cNvPicPr>
          <p:nvPr/>
        </p:nvPicPr>
        <p:blipFill>
          <a:blip r:embed="rId8">
            <a:alphaModFix amt="100000"/>
          </a:blip>
          <a:srcRect l="0" t="0" r="0" b="0"/>
          <a:stretch>
            <a:fillRect/>
          </a:stretch>
        </p:blipFill>
        <p:spPr>
          <a:xfrm rot="0" flipH="1" flipV="0">
            <a:off x="4305970" y="3628669"/>
            <a:ext cx="740052" cy="435138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标题 1"/>
          <p:cNvSpPr txBox="1"/>
          <p:nvPr/>
        </p:nvSpPr>
        <p:spPr>
          <a:xfrm rot="1836321" flipH="1" flipV="0">
            <a:off x="3992503" y="2610902"/>
            <a:ext cx="169837" cy="137806"/>
          </a:xfrm>
          <a:custGeom>
            <a:avLst/>
            <a:gdLst>
              <a:gd name="connsiteX0" fmla="*/ 95145 w 169837"/>
              <a:gd name="connsiteY0" fmla="*/ 83092 h 137806"/>
              <a:gd name="connsiteX1" fmla="*/ 8094 w 169837"/>
              <a:gd name="connsiteY1" fmla="*/ 78756 h 137806"/>
              <a:gd name="connsiteX2" fmla="*/ 32145 w 169837"/>
              <a:gd name="connsiteY2" fmla="*/ 130682 h 137806"/>
              <a:gd name="connsiteX3" fmla="*/ 95145 w 169837"/>
              <a:gd name="connsiteY3" fmla="*/ 83092 h 137806"/>
              <a:gd name="connsiteX4" fmla="*/ 128209 w 169837"/>
              <a:gd name="connsiteY4" fmla="*/ 10576 h 137806"/>
              <a:gd name="connsiteX5" fmla="*/ 70841 w 169837"/>
              <a:gd name="connsiteY5" fmla="*/ 17969 h 137806"/>
              <a:gd name="connsiteX6" fmla="*/ 140737 w 169837"/>
              <a:gd name="connsiteY6" fmla="*/ 82678 h 137806"/>
              <a:gd name="connsiteX7" fmla="*/ 152183 w 169837"/>
              <a:gd name="connsiteY7" fmla="*/ 31118 h 137806"/>
              <a:gd name="connsiteX8" fmla="*/ 128209 w 169837"/>
              <a:gd name="connsiteY8" fmla="*/ 10576 h 137806"/>
            </a:gdLst>
            <a:rect l="l" t="t" r="r" b="b"/>
            <a:pathLst>
              <a:path w="169837" h="137806">
                <a:moveTo>
                  <a:pt x="95145" y="83092"/>
                </a:moveTo>
                <a:cubicBezTo>
                  <a:pt x="69484" y="69358"/>
                  <a:pt x="19958" y="66892"/>
                  <a:pt x="8094" y="78756"/>
                </a:cubicBezTo>
                <a:cubicBezTo>
                  <a:pt x="-8970" y="95820"/>
                  <a:pt x="1841" y="119160"/>
                  <a:pt x="32145" y="130682"/>
                </a:cubicBezTo>
                <a:cubicBezTo>
                  <a:pt x="95246" y="154673"/>
                  <a:pt x="150668" y="112807"/>
                  <a:pt x="95145" y="83092"/>
                </a:cubicBezTo>
                <a:close/>
                <a:moveTo>
                  <a:pt x="128209" y="10576"/>
                </a:moveTo>
                <a:cubicBezTo>
                  <a:pt x="101577" y="-4840"/>
                  <a:pt x="70841" y="-4252"/>
                  <a:pt x="70841" y="17969"/>
                </a:cubicBezTo>
                <a:cubicBezTo>
                  <a:pt x="70841" y="43021"/>
                  <a:pt x="113677" y="82678"/>
                  <a:pt x="140737" y="82678"/>
                </a:cubicBezTo>
                <a:cubicBezTo>
                  <a:pt x="175226" y="82678"/>
                  <a:pt x="179080" y="65312"/>
                  <a:pt x="152183" y="31118"/>
                </a:cubicBezTo>
                <a:cubicBezTo>
                  <a:pt x="145508" y="22631"/>
                  <a:pt x="137086" y="15714"/>
                  <a:pt x="128209" y="10576"/>
                </a:cubicBezTo>
                <a:close/>
              </a:path>
            </a:pathLst>
          </a:custGeom>
          <a:solidFill>
            <a:schemeClr val="accent3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 rot="1836321" flipH="1" flipV="0">
            <a:off x="3115443" y="2167705"/>
            <a:ext cx="165799" cy="184545"/>
          </a:xfrm>
          <a:custGeom>
            <a:avLst/>
            <a:gdLst>
              <a:gd name="connsiteX0" fmla="*/ 144934 w 165799"/>
              <a:gd name="connsiteY0" fmla="*/ 125405 h 184545"/>
              <a:gd name="connsiteX1" fmla="*/ 101319 w 165799"/>
              <a:gd name="connsiteY1" fmla="*/ 122128 h 184545"/>
              <a:gd name="connsiteX2" fmla="*/ 44392 w 165799"/>
              <a:gd name="connsiteY2" fmla="*/ 142154 h 184545"/>
              <a:gd name="connsiteX3" fmla="*/ 111775 w 165799"/>
              <a:gd name="connsiteY3" fmla="*/ 184545 h 184545"/>
              <a:gd name="connsiteX4" fmla="*/ 161082 w 165799"/>
              <a:gd name="connsiteY4" fmla="*/ 152191 h 184545"/>
              <a:gd name="connsiteX5" fmla="*/ 144934 w 165799"/>
              <a:gd name="connsiteY5" fmla="*/ 125405 h 184545"/>
              <a:gd name="connsiteX6" fmla="*/ 98012 w 165799"/>
              <a:gd name="connsiteY6" fmla="*/ 692 h 184545"/>
              <a:gd name="connsiteX7" fmla="*/ 39672 w 165799"/>
              <a:gd name="connsiteY7" fmla="*/ 16748 h 184545"/>
              <a:gd name="connsiteX8" fmla="*/ 24332 w 165799"/>
              <a:gd name="connsiteY8" fmla="*/ 88681 h 184545"/>
              <a:gd name="connsiteX9" fmla="*/ 92774 w 165799"/>
              <a:gd name="connsiteY9" fmla="*/ 86833 h 184545"/>
              <a:gd name="connsiteX10" fmla="*/ 125763 w 165799"/>
              <a:gd name="connsiteY10" fmla="*/ 34471 h 184545"/>
              <a:gd name="connsiteX11" fmla="*/ 98012 w 165799"/>
              <a:gd name="connsiteY11" fmla="*/ 692 h 184545"/>
            </a:gdLst>
            <a:rect l="l" t="t" r="r" b="b"/>
            <a:pathLst>
              <a:path w="165799" h="184545">
                <a:moveTo>
                  <a:pt x="144934" y="125405"/>
                </a:moveTo>
                <a:cubicBezTo>
                  <a:pt x="136751" y="121290"/>
                  <a:pt x="123991" y="121092"/>
                  <a:pt x="101319" y="122128"/>
                </a:cubicBezTo>
                <a:cubicBezTo>
                  <a:pt x="69133" y="123599"/>
                  <a:pt x="48762" y="130766"/>
                  <a:pt x="44392" y="142154"/>
                </a:cubicBezTo>
                <a:cubicBezTo>
                  <a:pt x="32576" y="172946"/>
                  <a:pt x="51015" y="184545"/>
                  <a:pt x="111775" y="184545"/>
                </a:cubicBezTo>
                <a:cubicBezTo>
                  <a:pt x="170578" y="184545"/>
                  <a:pt x="170701" y="184464"/>
                  <a:pt x="161082" y="152191"/>
                </a:cubicBezTo>
                <a:cubicBezTo>
                  <a:pt x="156721" y="137555"/>
                  <a:pt x="153116" y="129521"/>
                  <a:pt x="144934" y="125405"/>
                </a:cubicBezTo>
                <a:close/>
                <a:moveTo>
                  <a:pt x="98012" y="692"/>
                </a:moveTo>
                <a:cubicBezTo>
                  <a:pt x="84580" y="-2073"/>
                  <a:pt x="66049" y="3468"/>
                  <a:pt x="39672" y="16748"/>
                </a:cubicBezTo>
                <a:cubicBezTo>
                  <a:pt x="-7750" y="40623"/>
                  <a:pt x="-12399" y="62424"/>
                  <a:pt x="24332" y="88681"/>
                </a:cubicBezTo>
                <a:cubicBezTo>
                  <a:pt x="47923" y="105546"/>
                  <a:pt x="53872" y="105385"/>
                  <a:pt x="92774" y="86833"/>
                </a:cubicBezTo>
                <a:cubicBezTo>
                  <a:pt x="131307" y="68458"/>
                  <a:pt x="134461" y="63453"/>
                  <a:pt x="125763" y="34471"/>
                </a:cubicBezTo>
                <a:cubicBezTo>
                  <a:pt x="119778" y="14528"/>
                  <a:pt x="111444" y="3457"/>
                  <a:pt x="98012" y="692"/>
                </a:cubicBezTo>
                <a:close/>
              </a:path>
            </a:pathLst>
          </a:custGeom>
          <a:solidFill>
            <a:schemeClr val="accent3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 rot="0" flipH="0" flipV="0">
            <a:off x="660400" y="853800"/>
            <a:ext cx="1316795" cy="163517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23" name=""/>
          <p:cNvPicPr>
            <a:picLocks noChangeAspect="1"/>
          </p:cNvPicPr>
          <p:nvPr/>
        </p:nvPicPr>
        <p:blipFill>
          <a:blip r:embed="rId9">
            <a:alphaModFix amt="100000"/>
          </a:blip>
          <a:srcRect l="0" t="0" r="0" b="0"/>
          <a:stretch>
            <a:fillRect/>
          </a:stretch>
        </p:blipFill>
        <p:spPr>
          <a:xfrm rot="0" flipH="0" flipV="0">
            <a:off x="5421395" y="398216"/>
            <a:ext cx="585267" cy="566977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标题 1"/>
          <p:cNvSpPr txBox="1"/>
          <p:nvPr/>
        </p:nvSpPr>
        <p:spPr>
          <a:xfrm rot="0" flipH="0" flipV="0">
            <a:off x="6364729" y="2994838"/>
            <a:ext cx="5478956" cy="2580462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30000"/>
              </a:lnSpc>
            </a:pPr>
            <a:r>
              <a:rPr kumimoji="1" lang="en-US" altLang="zh-CN" sz="4000">
                <a:ln w="12700">
                  <a:noFill/>
                </a:ln>
                <a:solidFill>
                  <a:srgbClr val="1A9BD7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舌尖上的十渡</a:t>
            </a:r>
            <a:endParaRPr kumimoji="1" lang="zh-CN" altLang="en-US"/>
          </a:p>
        </p:txBody>
      </p:sp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2205538" y="1540042"/>
            <a:ext cx="8319754" cy="1380175"/>
          </a:xfrm>
          <a:prstGeom prst="parallelogram">
            <a:avLst>
              <a:gd name="adj" fmla="val 68750"/>
            </a:avLst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0" flipV="1">
            <a:off x="1654008" y="1820779"/>
            <a:ext cx="1524000" cy="1099438"/>
          </a:xfrm>
          <a:prstGeom prst="triangle">
            <a:avLst/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1">
            <a:off x="1654008" y="1540042"/>
            <a:ext cx="1524000" cy="1099438"/>
          </a:xfrm>
          <a:prstGeom prst="triangle">
            <a:avLst/>
          </a:prstGeom>
          <a:solidFill>
            <a:schemeClr val="accent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2145214" y="1664368"/>
            <a:ext cx="541588" cy="52939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3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B"/>
                <a:ea typeface="OPPOSans B"/>
                <a:cs typeface="OPPOSans B"/>
              </a:rPr>
              <a:t>01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3336757" y="2089761"/>
            <a:ext cx="6257129" cy="830455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082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虹鳟鱼生鱼片鲜嫩爽口，肉质细腻，搭配特制蘸料，味道绝佳，是十渡的特色美食之一。
餐厅环境优美，临河而建，可一边品尝美食一边欣赏拒马河的美景，享受惬意的用餐时光。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1">
            <a:off x="1890211" y="2691584"/>
            <a:ext cx="255003" cy="183963"/>
          </a:xfrm>
          <a:prstGeom prst="triangle">
            <a:avLst/>
          </a:prstGeom>
          <a:solidFill>
            <a:schemeClr val="accent1">
              <a:lumMod val="40000"/>
              <a:lumOff val="60000"/>
            </a:schemeClr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3336756" y="1660633"/>
            <a:ext cx="6257128" cy="429128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1A9BD7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生鱼片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2205538" y="3737811"/>
            <a:ext cx="8319754" cy="1380175"/>
          </a:xfrm>
          <a:prstGeom prst="parallelogram">
            <a:avLst>
              <a:gd name="adj" fmla="val 68750"/>
            </a:avLst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1">
            <a:off x="1654008" y="4018548"/>
            <a:ext cx="1524000" cy="1099438"/>
          </a:xfrm>
          <a:prstGeom prst="triangle">
            <a:avLst/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1">
            <a:off x="1654008" y="3737811"/>
            <a:ext cx="1524000" cy="1099438"/>
          </a:xfrm>
          <a:prstGeom prst="triangle">
            <a:avLst/>
          </a:prstGeom>
          <a:solidFill>
            <a:schemeClr val="accent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0" flipV="0">
            <a:off x="2145214" y="3862137"/>
            <a:ext cx="541588" cy="52939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3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B"/>
                <a:ea typeface="OPPOSans B"/>
                <a:cs typeface="OPPOSans B"/>
              </a:rPr>
              <a:t>02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0" flipV="0">
            <a:off x="3336757" y="4287530"/>
            <a:ext cx="6257129" cy="830455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烤制虹鳟鱼外酥里嫩，香气扑鼻，搭配生鱼片，口感丰富，让人回味无穷。
餐厅提供多种烤制方式，可根据个人口味选择，享受个性化的美食体验。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0" flipV="1">
            <a:off x="1890211" y="4889353"/>
            <a:ext cx="255003" cy="183963"/>
          </a:xfrm>
          <a:prstGeom prst="triangle">
            <a:avLst/>
          </a:prstGeom>
          <a:solidFill>
            <a:schemeClr val="accent1">
              <a:lumMod val="40000"/>
              <a:lumOff val="60000"/>
            </a:schemeClr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0" flipH="0" flipV="0">
            <a:off x="3336756" y="3858402"/>
            <a:ext cx="6257128" cy="429128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1A9BD7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烤制双拼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0" flipH="0" flipV="0">
            <a:off x="660400" y="323990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虹鳟鱼宴</a:t>
            </a:r>
            <a:endParaRPr kumimoji="1" lang="zh-CN" altLang="en-US"/>
          </a:p>
        </p:txBody>
      </p:sp>
      <p:cxnSp>
        <p:nvCxnSpPr>
          <p:cNvPr id="17" name="标题 1"/>
          <p:cNvCxnSpPr/>
          <p:nvPr/>
        </p:nvCxnSpPr>
        <p:spPr>
          <a:xfrm rot="0" flipH="0" flipV="0">
            <a:off x="0" y="958850"/>
            <a:ext cx="12122150" cy="0"/>
          </a:xfrm>
          <a:prstGeom prst="line">
            <a:avLst/>
          </a:prstGeom>
          <a:noFill/>
          <a:ln w="28575" cap="sq">
            <a:solidFill>
              <a:schemeClr val="accent1"/>
            </a:solidFill>
            <a:miter/>
          </a:ln>
        </p:spPr>
      </p:cxnSp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标题 1"/>
          <p:cNvCxnSpPr/>
          <p:nvPr/>
        </p:nvCxnSpPr>
        <p:spPr>
          <a:xfrm rot="0" flipH="0" flipV="0">
            <a:off x="3394749" y="2444527"/>
            <a:ext cx="5400000" cy="0"/>
          </a:xfrm>
          <a:prstGeom prst="line">
            <a:avLst/>
          </a:prstGeom>
          <a:noFill/>
          <a:ln w="12700" cap="sq">
            <a:solidFill>
              <a:schemeClr val="accent1"/>
            </a:solidFill>
            <a:miter/>
          </a:ln>
        </p:spPr>
      </p:cxnSp>
      <p:sp>
        <p:nvSpPr>
          <p:cNvPr id="3" name="标题 1"/>
          <p:cNvSpPr txBox="1"/>
          <p:nvPr/>
        </p:nvSpPr>
        <p:spPr>
          <a:xfrm rot="0" flipH="0" flipV="0">
            <a:off x="3330551" y="2389493"/>
            <a:ext cx="108000" cy="108000"/>
          </a:xfrm>
          <a:prstGeom prst="ellipse">
            <a:avLst/>
          </a:prstGeom>
          <a:solidFill>
            <a:schemeClr val="bg1"/>
          </a:solidFill>
          <a:ln w="254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8740747" y="2389493"/>
            <a:ext cx="108000" cy="108000"/>
          </a:xfrm>
          <a:prstGeom prst="ellipse">
            <a:avLst/>
          </a:prstGeom>
          <a:solidFill>
            <a:schemeClr val="bg1"/>
          </a:solidFill>
          <a:ln w="254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1026501" y="2648324"/>
            <a:ext cx="4716102" cy="720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秘制蘸料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1026501" y="3377030"/>
            <a:ext cx="4716102" cy="261547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烤全羊搭配秘制蘸料，香气扑鼻，肉质鲜嫩多汁，是十渡的招牌美食，适合多人聚餐。
篝火晚会现场气氛热烈，游客可围坐篝火旁，品尝烤全羊，享受欢乐的聚会时光。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6436697" y="2648324"/>
            <a:ext cx="4716102" cy="720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篝火晚会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6436697" y="3377030"/>
            <a:ext cx="4716102" cy="260277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篝火晚会是烤全羊的配套活动，现场气氛热烈，有歌舞表演和互动游戏，让游客尽情欢乐。
晚会结束后，游客可带着满满的回忆和收获返回住宿地点，结束愉快的一天。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660400" y="323990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烤全羊</a:t>
            </a:r>
            <a:endParaRPr kumimoji="1" lang="zh-CN" altLang="en-US"/>
          </a:p>
        </p:txBody>
      </p:sp>
      <p:cxnSp>
        <p:nvCxnSpPr>
          <p:cNvPr id="10" name="标题 1"/>
          <p:cNvCxnSpPr/>
          <p:nvPr/>
        </p:nvCxnSpPr>
        <p:spPr>
          <a:xfrm rot="0" flipH="0" flipV="0">
            <a:off x="0" y="958850"/>
            <a:ext cx="12122150" cy="0"/>
          </a:xfrm>
          <a:prstGeom prst="line">
            <a:avLst/>
          </a:prstGeom>
          <a:noFill/>
          <a:ln w="28575" cap="sq">
            <a:solidFill>
              <a:schemeClr val="accent1"/>
            </a:solidFill>
            <a:miter/>
          </a:ln>
        </p:spPr>
      </p:cxnSp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660734" y="1780673"/>
            <a:ext cx="3447780" cy="3697705"/>
          </a:xfrm>
          <a:prstGeom prst="roundRect">
            <a:avLst>
              <a:gd name="adj" fmla="val 4223"/>
            </a:avLst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0" flipV="0">
            <a:off x="660734" y="1780674"/>
            <a:ext cx="534106" cy="565593"/>
          </a:xfrm>
          <a:prstGeom prst="diagStrip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1" flipV="1">
            <a:off x="3574408" y="4912785"/>
            <a:ext cx="534106" cy="565593"/>
          </a:xfrm>
          <a:prstGeom prst="diagStrip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867074" y="2983832"/>
            <a:ext cx="3085225" cy="1928952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柴鸡炖山蘑是十渡的农家特色菜，柴鸡鲜嫩，山蘑清香，汤汁浓郁，味道纯正，深受游客喜爱。
农家院环境宁静，可体验乡村生活的惬意，感受浓厚的农家氛围，享受美食与自然的完美结合。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867075" y="2229853"/>
            <a:ext cx="3085224" cy="659777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1A9BD7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柴鸡炖山蘑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4365760" y="1780673"/>
            <a:ext cx="3447780" cy="3697705"/>
          </a:xfrm>
          <a:prstGeom prst="roundRect">
            <a:avLst>
              <a:gd name="adj" fmla="val 4223"/>
            </a:avLst>
          </a:prstGeom>
          <a:solidFill>
            <a:schemeClr val="bg1"/>
          </a:solidFill>
          <a:ln w="12700" cap="sq">
            <a:solidFill>
              <a:schemeClr val="accent2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4365760" y="1780674"/>
            <a:ext cx="534106" cy="565593"/>
          </a:xfrm>
          <a:prstGeom prst="diagStripe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1" flipV="1">
            <a:off x="7279434" y="4912785"/>
            <a:ext cx="534106" cy="565593"/>
          </a:xfrm>
          <a:prstGeom prst="diagStripe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4572099" y="2983832"/>
            <a:ext cx="3085225" cy="1928952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炸小河虾外酥里嫩，口感独特，是十渡的特色小吃，搭配农家菜，味道更佳。
农家院提供多种特色小吃，可根据个人口味选择，享受丰富的美食体验。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4572100" y="2229853"/>
            <a:ext cx="3085224" cy="659777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1B507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炸小河虾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0" flipV="0">
            <a:off x="8070786" y="1780673"/>
            <a:ext cx="3447780" cy="3697705"/>
          </a:xfrm>
          <a:prstGeom prst="roundRect">
            <a:avLst>
              <a:gd name="adj" fmla="val 4223"/>
            </a:avLst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0" flipV="0">
            <a:off x="8070786" y="1780674"/>
            <a:ext cx="534106" cy="565593"/>
          </a:xfrm>
          <a:prstGeom prst="diagStrip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1" flipV="1">
            <a:off x="10984460" y="4912785"/>
            <a:ext cx="534106" cy="565593"/>
          </a:xfrm>
          <a:prstGeom prst="diagStrip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0" flipH="0" flipV="0">
            <a:off x="8277126" y="2983832"/>
            <a:ext cx="3085225" cy="1928952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韭菜炒河虾是十渡的特色农家菜，韭菜鲜嫩，河虾鲜美，口感丰富，营养丰富，是游客的最爱。
农家院的食材均来自当地，新鲜无添加，让游客品尝到最地道的农家美食。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0" flipH="0" flipV="0">
            <a:off x="8277127" y="2229853"/>
            <a:ext cx="3085224" cy="659777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1A9BD7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韭菜炒河虾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0" flipH="0" flipV="0">
            <a:off x="660400" y="323990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农家特色菜</a:t>
            </a:r>
            <a:endParaRPr kumimoji="1" lang="zh-CN" altLang="en-US"/>
          </a:p>
        </p:txBody>
      </p:sp>
      <p:cxnSp>
        <p:nvCxnSpPr>
          <p:cNvPr id="18" name="标题 1"/>
          <p:cNvCxnSpPr/>
          <p:nvPr/>
        </p:nvCxnSpPr>
        <p:spPr>
          <a:xfrm rot="0" flipH="0" flipV="0">
            <a:off x="0" y="958850"/>
            <a:ext cx="12122150" cy="0"/>
          </a:xfrm>
          <a:prstGeom prst="line">
            <a:avLst/>
          </a:prstGeom>
          <a:noFill/>
          <a:ln w="28575" cap="sq">
            <a:solidFill>
              <a:schemeClr val="accent1"/>
            </a:solidFill>
            <a:miter/>
          </a:ln>
        </p:spPr>
      </p:cxnSp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/>
          <p:cNvPicPr>
            <a:picLocks noChangeAspect="1"/>
          </p:cNvPicPr>
          <p:nvPr/>
        </p:nvPicPr>
        <p:blipFill>
          <a:blip r:embed="rId2">
            <a:alphaModFix amt="100000"/>
          </a:blip>
          <a:srcRect l="0" t="0" r="0" b="0"/>
          <a:stretch>
            <a:fillRect/>
          </a:stretch>
        </p:blipFill>
        <p:spPr>
          <a:xfrm rot="0" flipH="1" flipV="0">
            <a:off x="314" y="428"/>
            <a:ext cx="12191687" cy="6857143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"/>
          <p:cNvPicPr>
            <a:picLocks noChangeAspect="1"/>
          </p:cNvPicPr>
          <p:nvPr/>
        </p:nvPicPr>
        <p:blipFill>
          <a:blip r:embed="rId3">
            <a:alphaModFix amt="100000"/>
          </a:blip>
          <a:srcRect l="0" t="0" r="0" b="0"/>
          <a:stretch>
            <a:fillRect/>
          </a:stretch>
        </p:blipFill>
        <p:spPr>
          <a:xfrm rot="0" flipH="1" flipV="0">
            <a:off x="9535170" y="5366142"/>
            <a:ext cx="2656830" cy="1491858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标题 1"/>
          <p:cNvSpPr txBox="1"/>
          <p:nvPr/>
        </p:nvSpPr>
        <p:spPr>
          <a:xfrm rot="0" flipH="0" flipV="0">
            <a:off x="8400985" y="1282700"/>
            <a:ext cx="1457243" cy="1523892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91440" tIns="45720" rIns="91440" bIns="45720" rtlCol="0" anchor="b"/>
          <a:lstStyle/>
          <a:p>
            <a:pPr algn="ctr">
              <a:lnSpc>
                <a:spcPct val="110000"/>
              </a:lnSpc>
            </a:pPr>
            <a:r>
              <a:rPr kumimoji="1" lang="en-US" altLang="zh-CN" sz="4000">
                <a:ln w="12700">
                  <a:noFill/>
                </a:ln>
                <a:solidFill>
                  <a:srgbClr val="1A9BD7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06</a:t>
            </a:r>
            <a:endParaRPr kumimoji="1" lang="zh-CN" altLang="en-US"/>
          </a:p>
        </p:txBody>
      </p:sp>
      <p:grpSp>
        <p:nvGrpSpPr>
          <p:cNvPr id="5" name=""/>
          <p:cNvGrpSpPr/>
          <p:nvPr/>
        </p:nvGrpSpPr>
        <p:grpSpPr>
          <a:xfrm>
            <a:off x="10574453" y="2350416"/>
            <a:ext cx="574052" cy="460218"/>
            <a:chOff x="10574453" y="2350416"/>
            <a:chExt cx="574052" cy="460218"/>
          </a:xfrm>
        </p:grpSpPr>
        <p:sp>
          <p:nvSpPr>
            <p:cNvPr id="6" name="标题 1"/>
            <p:cNvSpPr txBox="1"/>
            <p:nvPr/>
          </p:nvSpPr>
          <p:spPr>
            <a:xfrm rot="206803" flipH="0" flipV="0">
              <a:off x="10584655" y="2359169"/>
              <a:ext cx="301656" cy="348456"/>
            </a:xfrm>
            <a:custGeom>
              <a:avLst/>
              <a:gdLst/>
              <a:rect l="0" t="0" r="0" b="0"/>
              <a:pathLst>
                <a:path w="294964" h="340725">
                  <a:moveTo>
                    <a:pt x="152912" y="33219"/>
                  </a:moveTo>
                  <a:cubicBezTo>
                    <a:pt x="97940" y="73691"/>
                    <a:pt x="16054" y="217447"/>
                    <a:pt x="6222" y="290743"/>
                  </a:cubicBezTo>
                  <a:cubicBezTo>
                    <a:pt x="0" y="337131"/>
                    <a:pt x="1753" y="340724"/>
                    <a:pt x="30605" y="340724"/>
                  </a:cubicBezTo>
                  <a:cubicBezTo>
                    <a:pt x="52868" y="340724"/>
                    <a:pt x="81390" y="318194"/>
                    <a:pt x="131094" y="261349"/>
                  </a:cubicBezTo>
                  <a:cubicBezTo>
                    <a:pt x="271358" y="100930"/>
                    <a:pt x="294963" y="69059"/>
                    <a:pt x="294963" y="40097"/>
                  </a:cubicBezTo>
                  <a:cubicBezTo>
                    <a:pt x="294963" y="15436"/>
                    <a:pt x="287053" y="9547"/>
                    <a:pt x="247338" y="4644"/>
                  </a:cubicBezTo>
                  <a:cubicBezTo>
                    <a:pt x="209722" y="0"/>
                    <a:pt x="189877" y="6006"/>
                    <a:pt x="152912" y="33219"/>
                  </a:cubicBezTo>
                  <a:close/>
                </a:path>
              </a:pathLst>
            </a:cu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7" name="标题 1"/>
            <p:cNvSpPr txBox="1"/>
            <p:nvPr/>
          </p:nvSpPr>
          <p:spPr>
            <a:xfrm rot="206803" flipH="0" flipV="0">
              <a:off x="10796589" y="2590709"/>
              <a:ext cx="345925" cy="209716"/>
            </a:xfrm>
            <a:custGeom>
              <a:avLst/>
              <a:gdLst/>
              <a:rect l="0" t="0" r="0" b="0"/>
              <a:pathLst>
                <a:path w="338250" h="205063">
                  <a:moveTo>
                    <a:pt x="153665" y="45414"/>
                  </a:moveTo>
                  <a:cubicBezTo>
                    <a:pt x="99300" y="66347"/>
                    <a:pt x="62535" y="89937"/>
                    <a:pt x="42980" y="116432"/>
                  </a:cubicBezTo>
                  <a:cubicBezTo>
                    <a:pt x="0" y="174667"/>
                    <a:pt x="2875" y="184440"/>
                    <a:pt x="66276" y="195631"/>
                  </a:cubicBezTo>
                  <a:cubicBezTo>
                    <a:pt x="119711" y="205062"/>
                    <a:pt x="129546" y="202066"/>
                    <a:pt x="212217" y="151181"/>
                  </a:cubicBezTo>
                  <a:cubicBezTo>
                    <a:pt x="310090" y="90937"/>
                    <a:pt x="338249" y="47841"/>
                    <a:pt x="298703" y="18816"/>
                  </a:cubicBezTo>
                  <a:cubicBezTo>
                    <a:pt x="273068" y="0"/>
                    <a:pt x="270267" y="514"/>
                    <a:pt x="153665" y="45414"/>
                  </a:cubicBezTo>
                  <a:close/>
                </a:path>
              </a:pathLst>
            </a:cu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  <p:grpSp>
        <p:nvGrpSpPr>
          <p:cNvPr id="8" name=""/>
          <p:cNvGrpSpPr/>
          <p:nvPr/>
        </p:nvGrpSpPr>
        <p:grpSpPr>
          <a:xfrm>
            <a:off x="7175599" y="2353353"/>
            <a:ext cx="517096" cy="398244"/>
            <a:chOff x="7175599" y="2353353"/>
            <a:chExt cx="517096" cy="398244"/>
          </a:xfrm>
        </p:grpSpPr>
        <p:sp>
          <p:nvSpPr>
            <p:cNvPr id="9" name="标题 1"/>
            <p:cNvSpPr txBox="1"/>
            <p:nvPr/>
          </p:nvSpPr>
          <p:spPr>
            <a:xfrm rot="206803" flipH="0" flipV="0">
              <a:off x="7484870" y="2359169"/>
              <a:ext cx="200753" cy="241294"/>
            </a:xfrm>
            <a:custGeom>
              <a:avLst/>
              <a:gdLst/>
              <a:rect l="0" t="0" r="0" b="0"/>
              <a:pathLst>
                <a:path w="232750" h="279753">
                  <a:moveTo>
                    <a:pt x="0" y="39356"/>
                  </a:moveTo>
                  <a:cubicBezTo>
                    <a:pt x="0" y="93906"/>
                    <a:pt x="28714" y="149080"/>
                    <a:pt x="94255" y="220468"/>
                  </a:cubicBezTo>
                  <a:cubicBezTo>
                    <a:pt x="141818" y="272274"/>
                    <a:pt x="154509" y="279752"/>
                    <a:pt x="179722" y="270829"/>
                  </a:cubicBezTo>
                  <a:cubicBezTo>
                    <a:pt x="230430" y="252884"/>
                    <a:pt x="232749" y="233083"/>
                    <a:pt x="193217" y="155575"/>
                  </a:cubicBezTo>
                  <a:cubicBezTo>
                    <a:pt x="143279" y="57663"/>
                    <a:pt x="85559" y="0"/>
                    <a:pt x="37489" y="0"/>
                  </a:cubicBezTo>
                  <a:cubicBezTo>
                    <a:pt x="4035" y="0"/>
                    <a:pt x="0" y="4236"/>
                    <a:pt x="0" y="39356"/>
                  </a:cubicBezTo>
                  <a:close/>
                </a:path>
              </a:pathLst>
            </a:cu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0" name="标题 1"/>
            <p:cNvSpPr txBox="1"/>
            <p:nvPr/>
          </p:nvSpPr>
          <p:spPr>
            <a:xfrm rot="206803" flipH="0" flipV="0">
              <a:off x="7181242" y="2541797"/>
              <a:ext cx="370209" cy="198851"/>
            </a:xfrm>
            <a:custGeom>
              <a:avLst/>
              <a:gdLst/>
              <a:rect l="0" t="0" r="0" b="0"/>
              <a:pathLst>
                <a:path w="429215" h="230546">
                  <a:moveTo>
                    <a:pt x="19639" y="35097"/>
                  </a:moveTo>
                  <a:cubicBezTo>
                    <a:pt x="0" y="81958"/>
                    <a:pt x="10022" y="114882"/>
                    <a:pt x="54175" y="148559"/>
                  </a:cubicBezTo>
                  <a:cubicBezTo>
                    <a:pt x="116395" y="196017"/>
                    <a:pt x="237379" y="230545"/>
                    <a:pt x="341445" y="230545"/>
                  </a:cubicBezTo>
                  <a:cubicBezTo>
                    <a:pt x="418290" y="230545"/>
                    <a:pt x="429214" y="227629"/>
                    <a:pt x="429214" y="207113"/>
                  </a:cubicBezTo>
                  <a:cubicBezTo>
                    <a:pt x="429214" y="171631"/>
                    <a:pt x="383707" y="137609"/>
                    <a:pt x="257764" y="78931"/>
                  </a:cubicBezTo>
                  <a:cubicBezTo>
                    <a:pt x="123624" y="16435"/>
                    <a:pt x="34348" y="0"/>
                    <a:pt x="19639" y="35097"/>
                  </a:cubicBezTo>
                  <a:close/>
                </a:path>
              </a:pathLst>
            </a:cu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  <p:pic>
        <p:nvPicPr>
          <p:cNvPr id="11" name=""/>
          <p:cNvPicPr>
            <a:picLocks noChangeAspect="1"/>
          </p:cNvPicPr>
          <p:nvPr/>
        </p:nvPicPr>
        <p:blipFill>
          <a:blip r:embed="rId4">
            <a:alphaModFix amt="100000"/>
          </a:blip>
          <a:srcRect l="0" t="0" r="0" b="0"/>
          <a:stretch>
            <a:fillRect/>
          </a:stretch>
        </p:blipFill>
        <p:spPr>
          <a:xfrm rot="13425587" flipH="1" flipV="0">
            <a:off x="-375082" y="-1430708"/>
            <a:ext cx="2768832" cy="47203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"/>
          <p:cNvPicPr>
            <a:picLocks noChangeAspect="1"/>
          </p:cNvPicPr>
          <p:nvPr/>
        </p:nvPicPr>
        <p:blipFill>
          <a:blip r:embed="rId5">
            <a:alphaModFix amt="100000"/>
          </a:blip>
          <a:srcRect l="0" t="0" r="0" b="0"/>
          <a:stretch>
            <a:fillRect/>
          </a:stretch>
        </p:blipFill>
        <p:spPr>
          <a:xfrm rot="0" flipH="1" flipV="0">
            <a:off x="42905" y="183884"/>
            <a:ext cx="6000575" cy="6353176"/>
          </a:xfrm>
          <a:prstGeom prst="rect">
            <a:avLst/>
          </a:prstGeom>
          <a:noFill/>
          <a:ln cap="sq">
            <a:noFill/>
          </a:ln>
        </p:spPr>
      </p:pic>
      <p:sp>
        <p:nvSpPr>
          <p:cNvPr id="13" name="标题 1"/>
          <p:cNvSpPr txBox="1"/>
          <p:nvPr/>
        </p:nvSpPr>
        <p:spPr>
          <a:xfrm rot="0" flipH="1" flipV="0">
            <a:off x="5434154" y="3360472"/>
            <a:ext cx="97879" cy="254661"/>
          </a:xfrm>
          <a:custGeom>
            <a:avLst/>
            <a:gdLst/>
            <a:rect l="0" t="0" r="0" b="0"/>
            <a:pathLst>
              <a:path w="105657" h="274896">
                <a:moveTo>
                  <a:pt x="47805" y="23029"/>
                </a:moveTo>
                <a:cubicBezTo>
                  <a:pt x="27646" y="33240"/>
                  <a:pt x="0" y="143109"/>
                  <a:pt x="0" y="213015"/>
                </a:cubicBezTo>
                <a:cubicBezTo>
                  <a:pt x="0" y="239966"/>
                  <a:pt x="7308" y="258405"/>
                  <a:pt x="19904" y="263239"/>
                </a:cubicBezTo>
                <a:cubicBezTo>
                  <a:pt x="50279" y="274895"/>
                  <a:pt x="62619" y="253996"/>
                  <a:pt x="70190" y="178081"/>
                </a:cubicBezTo>
                <a:cubicBezTo>
                  <a:pt x="73992" y="139951"/>
                  <a:pt x="83359" y="87323"/>
                  <a:pt x="91003" y="61129"/>
                </a:cubicBezTo>
                <a:cubicBezTo>
                  <a:pt x="105656" y="10924"/>
                  <a:pt x="93270" y="0"/>
                  <a:pt x="47805" y="23029"/>
                </a:cubicBezTo>
                <a:close/>
              </a:path>
            </a:pathLst>
          </a:custGeom>
          <a:solidFill>
            <a:schemeClr val="accent3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1" flipV="0">
            <a:off x="5209957" y="3082968"/>
            <a:ext cx="320665" cy="1076012"/>
          </a:xfrm>
          <a:custGeom>
            <a:avLst/>
            <a:gdLst>
              <a:gd name="connsiteX0" fmla="*/ 191757 w 320665"/>
              <a:gd name="connsiteY0" fmla="*/ 948857 h 1076012"/>
              <a:gd name="connsiteX1" fmla="*/ 151535 w 320665"/>
              <a:gd name="connsiteY1" fmla="*/ 967110 h 1076012"/>
              <a:gd name="connsiteX2" fmla="*/ 191468 w 320665"/>
              <a:gd name="connsiteY2" fmla="*/ 1002043 h 1076012"/>
              <a:gd name="connsiteX3" fmla="*/ 254481 w 320665"/>
              <a:gd name="connsiteY3" fmla="*/ 1050412 h 1076012"/>
              <a:gd name="connsiteX4" fmla="*/ 297693 w 320665"/>
              <a:gd name="connsiteY4" fmla="*/ 1074371 h 1076012"/>
              <a:gd name="connsiteX5" fmla="*/ 264506 w 320665"/>
              <a:gd name="connsiteY5" fmla="*/ 969830 h 1076012"/>
              <a:gd name="connsiteX6" fmla="*/ 191757 w 320665"/>
              <a:gd name="connsiteY6" fmla="*/ 948857 h 1076012"/>
              <a:gd name="connsiteX7" fmla="*/ 12793 w 320665"/>
              <a:gd name="connsiteY7" fmla="*/ 645079 h 1076012"/>
              <a:gd name="connsiteX8" fmla="*/ 3661 w 320665"/>
              <a:gd name="connsiteY8" fmla="*/ 658486 h 1076012"/>
              <a:gd name="connsiteX9" fmla="*/ 46892 w 320665"/>
              <a:gd name="connsiteY9" fmla="*/ 791839 h 1076012"/>
              <a:gd name="connsiteX10" fmla="*/ 116240 w 320665"/>
              <a:gd name="connsiteY10" fmla="*/ 821198 h 1076012"/>
              <a:gd name="connsiteX11" fmla="*/ 27581 w 320665"/>
              <a:gd name="connsiteY11" fmla="*/ 655518 h 1076012"/>
              <a:gd name="connsiteX12" fmla="*/ 12793 w 320665"/>
              <a:gd name="connsiteY12" fmla="*/ 645079 h 1076012"/>
              <a:gd name="connsiteX13" fmla="*/ 294931 w 320665"/>
              <a:gd name="connsiteY13" fmla="*/ 2609 h 1076012"/>
              <a:gd name="connsiteX14" fmla="*/ 262103 w 320665"/>
              <a:gd name="connsiteY14" fmla="*/ 4889 h 1076012"/>
              <a:gd name="connsiteX15" fmla="*/ 151535 w 320665"/>
              <a:gd name="connsiteY15" fmla="*/ 178448 h 1076012"/>
              <a:gd name="connsiteX16" fmla="*/ 204856 w 320665"/>
              <a:gd name="connsiteY16" fmla="*/ 195580 h 1076012"/>
              <a:gd name="connsiteX17" fmla="*/ 320331 w 320665"/>
              <a:gd name="connsiteY17" fmla="*/ 24852 h 1076012"/>
              <a:gd name="connsiteX18" fmla="*/ 294931 w 320665"/>
              <a:gd name="connsiteY18" fmla="*/ 2609 h 1076012"/>
            </a:gdLst>
            <a:rect l="l" t="t" r="r" b="b"/>
            <a:pathLst>
              <a:path w="320665" h="1076012">
                <a:moveTo>
                  <a:pt x="191757" y="948857"/>
                </a:moveTo>
                <a:cubicBezTo>
                  <a:pt x="168936" y="948307"/>
                  <a:pt x="151535" y="954295"/>
                  <a:pt x="151535" y="967110"/>
                </a:cubicBezTo>
                <a:cubicBezTo>
                  <a:pt x="151535" y="977146"/>
                  <a:pt x="169505" y="992866"/>
                  <a:pt x="191468" y="1002043"/>
                </a:cubicBezTo>
                <a:cubicBezTo>
                  <a:pt x="213431" y="1011220"/>
                  <a:pt x="241787" y="1032985"/>
                  <a:pt x="254481" y="1050412"/>
                </a:cubicBezTo>
                <a:cubicBezTo>
                  <a:pt x="270356" y="1072204"/>
                  <a:pt x="283847" y="1079684"/>
                  <a:pt x="297693" y="1074371"/>
                </a:cubicBezTo>
                <a:cubicBezTo>
                  <a:pt x="328391" y="1062591"/>
                  <a:pt x="307299" y="996150"/>
                  <a:pt x="264506" y="969830"/>
                </a:cubicBezTo>
                <a:cubicBezTo>
                  <a:pt x="242821" y="956494"/>
                  <a:pt x="214579" y="949407"/>
                  <a:pt x="191757" y="948857"/>
                </a:cubicBezTo>
                <a:close/>
                <a:moveTo>
                  <a:pt x="12793" y="645079"/>
                </a:moveTo>
                <a:cubicBezTo>
                  <a:pt x="9404" y="645500"/>
                  <a:pt x="6958" y="649895"/>
                  <a:pt x="3661" y="658486"/>
                </a:cubicBezTo>
                <a:cubicBezTo>
                  <a:pt x="-7657" y="687979"/>
                  <a:pt x="7410" y="734454"/>
                  <a:pt x="46892" y="791839"/>
                </a:cubicBezTo>
                <a:cubicBezTo>
                  <a:pt x="83451" y="844974"/>
                  <a:pt x="116240" y="858856"/>
                  <a:pt x="116240" y="821198"/>
                </a:cubicBezTo>
                <a:cubicBezTo>
                  <a:pt x="116240" y="798163"/>
                  <a:pt x="55172" y="684044"/>
                  <a:pt x="27581" y="655518"/>
                </a:cubicBezTo>
                <a:cubicBezTo>
                  <a:pt x="20514" y="648213"/>
                  <a:pt x="16183" y="644659"/>
                  <a:pt x="12793" y="645079"/>
                </a:cubicBezTo>
                <a:close/>
                <a:moveTo>
                  <a:pt x="294931" y="2609"/>
                </a:moveTo>
                <a:cubicBezTo>
                  <a:pt x="283605" y="-1274"/>
                  <a:pt x="271042" y="-1070"/>
                  <a:pt x="262103" y="4889"/>
                </a:cubicBezTo>
                <a:cubicBezTo>
                  <a:pt x="240527" y="19271"/>
                  <a:pt x="151535" y="158963"/>
                  <a:pt x="151535" y="178448"/>
                </a:cubicBezTo>
                <a:cubicBezTo>
                  <a:pt x="151535" y="203334"/>
                  <a:pt x="183238" y="213520"/>
                  <a:pt x="204856" y="195580"/>
                </a:cubicBezTo>
                <a:cubicBezTo>
                  <a:pt x="244131" y="162985"/>
                  <a:pt x="326567" y="41103"/>
                  <a:pt x="320331" y="24852"/>
                </a:cubicBezTo>
                <a:cubicBezTo>
                  <a:pt x="316343" y="14461"/>
                  <a:pt x="306256" y="6491"/>
                  <a:pt x="294931" y="2609"/>
                </a:cubicBezTo>
                <a:close/>
              </a:path>
            </a:pathLst>
          </a:custGeom>
          <a:solidFill>
            <a:schemeClr val="accent3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0" flipH="1" flipV="0">
            <a:off x="1085364" y="2455503"/>
            <a:ext cx="995526" cy="3105864"/>
          </a:xfrm>
          <a:custGeom>
            <a:avLst/>
            <a:gdLst>
              <a:gd name="connsiteX0" fmla="*/ 636589 w 995526"/>
              <a:gd name="connsiteY0" fmla="*/ 2968115 h 3105864"/>
              <a:gd name="connsiteX1" fmla="*/ 584302 w 995526"/>
              <a:gd name="connsiteY1" fmla="*/ 2983690 h 3105864"/>
              <a:gd name="connsiteX2" fmla="*/ 497215 w 995526"/>
              <a:gd name="connsiteY2" fmla="*/ 3095894 h 3105864"/>
              <a:gd name="connsiteX3" fmla="*/ 617072 w 995526"/>
              <a:gd name="connsiteY3" fmla="*/ 3062827 h 3105864"/>
              <a:gd name="connsiteX4" fmla="*/ 669996 w 995526"/>
              <a:gd name="connsiteY4" fmla="*/ 2995178 h 3105864"/>
              <a:gd name="connsiteX5" fmla="*/ 636589 w 995526"/>
              <a:gd name="connsiteY5" fmla="*/ 2968115 h 3105864"/>
              <a:gd name="connsiteX6" fmla="*/ 862070 w 995526"/>
              <a:gd name="connsiteY6" fmla="*/ 2755906 h 3105864"/>
              <a:gd name="connsiteX7" fmla="*/ 784953 w 995526"/>
              <a:gd name="connsiteY7" fmla="*/ 2823791 h 3105864"/>
              <a:gd name="connsiteX8" fmla="*/ 749349 w 995526"/>
              <a:gd name="connsiteY8" fmla="*/ 2929318 h 3105864"/>
              <a:gd name="connsiteX9" fmla="*/ 890195 w 995526"/>
              <a:gd name="connsiteY9" fmla="*/ 2780547 h 3105864"/>
              <a:gd name="connsiteX10" fmla="*/ 862070 w 995526"/>
              <a:gd name="connsiteY10" fmla="*/ 2755906 h 3105864"/>
              <a:gd name="connsiteX11" fmla="*/ 982124 w 995526"/>
              <a:gd name="connsiteY11" fmla="*/ 2444496 h 3105864"/>
              <a:gd name="connsiteX12" fmla="*/ 951317 w 995526"/>
              <a:gd name="connsiteY12" fmla="*/ 2466804 h 3105864"/>
              <a:gd name="connsiteX13" fmla="*/ 898949 w 995526"/>
              <a:gd name="connsiteY13" fmla="*/ 2648649 h 3105864"/>
              <a:gd name="connsiteX14" fmla="*/ 966547 w 995526"/>
              <a:gd name="connsiteY14" fmla="*/ 2586244 h 3105864"/>
              <a:gd name="connsiteX15" fmla="*/ 982124 w 995526"/>
              <a:gd name="connsiteY15" fmla="*/ 2444496 h 3105864"/>
              <a:gd name="connsiteX16" fmla="*/ 972764 w 995526"/>
              <a:gd name="connsiteY16" fmla="*/ 2162556 h 3105864"/>
              <a:gd name="connsiteX17" fmla="*/ 951612 w 995526"/>
              <a:gd name="connsiteY17" fmla="*/ 2166874 h 3105864"/>
              <a:gd name="connsiteX18" fmla="*/ 947573 w 995526"/>
              <a:gd name="connsiteY18" fmla="*/ 2252822 h 3105864"/>
              <a:gd name="connsiteX19" fmla="*/ 972552 w 995526"/>
              <a:gd name="connsiteY19" fmla="*/ 2335178 h 3105864"/>
              <a:gd name="connsiteX20" fmla="*/ 990199 w 995526"/>
              <a:gd name="connsiteY20" fmla="*/ 2247101 h 3105864"/>
              <a:gd name="connsiteX21" fmla="*/ 972764 w 995526"/>
              <a:gd name="connsiteY21" fmla="*/ 2162556 h 3105864"/>
              <a:gd name="connsiteX22" fmla="*/ 821728 w 995526"/>
              <a:gd name="connsiteY22" fmla="*/ 1943628 h 3105864"/>
              <a:gd name="connsiteX23" fmla="*/ 904676 w 995526"/>
              <a:gd name="connsiteY23" fmla="*/ 2093992 h 3105864"/>
              <a:gd name="connsiteX24" fmla="*/ 900489 w 995526"/>
              <a:gd name="connsiteY24" fmla="*/ 2005252 h 3105864"/>
              <a:gd name="connsiteX25" fmla="*/ 821728 w 995526"/>
              <a:gd name="connsiteY25" fmla="*/ 1943628 h 3105864"/>
              <a:gd name="connsiteX26" fmla="*/ 613765 w 995526"/>
              <a:gd name="connsiteY26" fmla="*/ 1702127 h 3105864"/>
              <a:gd name="connsiteX27" fmla="*/ 578395 w 995526"/>
              <a:gd name="connsiteY27" fmla="*/ 1705783 h 3105864"/>
              <a:gd name="connsiteX28" fmla="*/ 703926 w 995526"/>
              <a:gd name="connsiteY28" fmla="*/ 1870455 h 3105864"/>
              <a:gd name="connsiteX29" fmla="*/ 676055 w 995526"/>
              <a:gd name="connsiteY29" fmla="*/ 1767940 h 3105864"/>
              <a:gd name="connsiteX30" fmla="*/ 613765 w 995526"/>
              <a:gd name="connsiteY30" fmla="*/ 1702127 h 3105864"/>
              <a:gd name="connsiteX31" fmla="*/ 691895 w 995526"/>
              <a:gd name="connsiteY31" fmla="*/ 1050554 h 3105864"/>
              <a:gd name="connsiteX32" fmla="*/ 649188 w 995526"/>
              <a:gd name="connsiteY32" fmla="*/ 1093674 h 3105864"/>
              <a:gd name="connsiteX33" fmla="*/ 623248 w 995526"/>
              <a:gd name="connsiteY33" fmla="*/ 1282198 h 3105864"/>
              <a:gd name="connsiteX34" fmla="*/ 648261 w 995526"/>
              <a:gd name="connsiteY34" fmla="*/ 1226314 h 3105864"/>
              <a:gd name="connsiteX35" fmla="*/ 697019 w 995526"/>
              <a:gd name="connsiteY35" fmla="*/ 1116341 h 3105864"/>
              <a:gd name="connsiteX36" fmla="*/ 729241 w 995526"/>
              <a:gd name="connsiteY36" fmla="*/ 1054574 h 3105864"/>
              <a:gd name="connsiteX37" fmla="*/ 691895 w 995526"/>
              <a:gd name="connsiteY37" fmla="*/ 1050554 h 3105864"/>
              <a:gd name="connsiteX38" fmla="*/ 893941 w 995526"/>
              <a:gd name="connsiteY38" fmla="*/ 784359 h 3105864"/>
              <a:gd name="connsiteX39" fmla="*/ 820865 w 995526"/>
              <a:gd name="connsiteY39" fmla="*/ 859686 h 3105864"/>
              <a:gd name="connsiteX40" fmla="*/ 775114 w 995526"/>
              <a:gd name="connsiteY40" fmla="*/ 960387 h 3105864"/>
              <a:gd name="connsiteX41" fmla="*/ 865615 w 995526"/>
              <a:gd name="connsiteY41" fmla="*/ 910680 h 3105864"/>
              <a:gd name="connsiteX42" fmla="*/ 929014 w 995526"/>
              <a:gd name="connsiteY42" fmla="*/ 812848 h 3105864"/>
              <a:gd name="connsiteX43" fmla="*/ 893941 w 995526"/>
              <a:gd name="connsiteY43" fmla="*/ 784359 h 3105864"/>
              <a:gd name="connsiteX44" fmla="*/ 948759 w 995526"/>
              <a:gd name="connsiteY44" fmla="*/ 484601 h 3105864"/>
              <a:gd name="connsiteX45" fmla="*/ 919705 w 995526"/>
              <a:gd name="connsiteY45" fmla="*/ 493775 h 3105864"/>
              <a:gd name="connsiteX46" fmla="*/ 918946 w 995526"/>
              <a:gd name="connsiteY46" fmla="*/ 543777 h 3105864"/>
              <a:gd name="connsiteX47" fmla="*/ 931307 w 995526"/>
              <a:gd name="connsiteY47" fmla="*/ 649127 h 3105864"/>
              <a:gd name="connsiteX48" fmla="*/ 977629 w 995526"/>
              <a:gd name="connsiteY48" fmla="*/ 703285 h 3105864"/>
              <a:gd name="connsiteX49" fmla="*/ 979034 w 995526"/>
              <a:gd name="connsiteY49" fmla="*/ 522968 h 3105864"/>
              <a:gd name="connsiteX50" fmla="*/ 948759 w 995526"/>
              <a:gd name="connsiteY50" fmla="*/ 484601 h 3105864"/>
              <a:gd name="connsiteX51" fmla="*/ 797653 w 995526"/>
              <a:gd name="connsiteY51" fmla="*/ 342687 h 3105864"/>
              <a:gd name="connsiteX52" fmla="*/ 764837 w 995526"/>
              <a:gd name="connsiteY52" fmla="*/ 359142 h 3105864"/>
              <a:gd name="connsiteX53" fmla="*/ 756383 w 995526"/>
              <a:gd name="connsiteY53" fmla="*/ 374520 h 3105864"/>
              <a:gd name="connsiteX54" fmla="*/ 810571 w 995526"/>
              <a:gd name="connsiteY54" fmla="*/ 416014 h 3105864"/>
              <a:gd name="connsiteX55" fmla="*/ 852665 w 995526"/>
              <a:gd name="connsiteY55" fmla="*/ 377678 h 3105864"/>
              <a:gd name="connsiteX56" fmla="*/ 797653 w 995526"/>
              <a:gd name="connsiteY56" fmla="*/ 342687 h 3105864"/>
              <a:gd name="connsiteX57" fmla="*/ 525934 w 995526"/>
              <a:gd name="connsiteY57" fmla="*/ 227309 h 3105864"/>
              <a:gd name="connsiteX58" fmla="*/ 502389 w 995526"/>
              <a:gd name="connsiteY58" fmla="*/ 244672 h 3105864"/>
              <a:gd name="connsiteX59" fmla="*/ 569811 w 995526"/>
              <a:gd name="connsiteY59" fmla="*/ 304849 h 3105864"/>
              <a:gd name="connsiteX60" fmla="*/ 654569 w 995526"/>
              <a:gd name="connsiteY60" fmla="*/ 309266 h 3105864"/>
              <a:gd name="connsiteX61" fmla="*/ 693537 w 995526"/>
              <a:gd name="connsiteY61" fmla="*/ 297548 h 3105864"/>
              <a:gd name="connsiteX62" fmla="*/ 575681 w 995526"/>
              <a:gd name="connsiteY62" fmla="*/ 233982 h 3105864"/>
              <a:gd name="connsiteX63" fmla="*/ 525934 w 995526"/>
              <a:gd name="connsiteY63" fmla="*/ 227309 h 3105864"/>
              <a:gd name="connsiteX64" fmla="*/ 217539 w 995526"/>
              <a:gd name="connsiteY64" fmla="*/ 165791 h 3105864"/>
              <a:gd name="connsiteX65" fmla="*/ 200138 w 995526"/>
              <a:gd name="connsiteY65" fmla="*/ 182596 h 3105864"/>
              <a:gd name="connsiteX66" fmla="*/ 289912 w 995526"/>
              <a:gd name="connsiteY66" fmla="*/ 263277 h 3105864"/>
              <a:gd name="connsiteX67" fmla="*/ 407824 w 995526"/>
              <a:gd name="connsiteY67" fmla="*/ 246866 h 3105864"/>
              <a:gd name="connsiteX68" fmla="*/ 278181 w 995526"/>
              <a:gd name="connsiteY68" fmla="*/ 181551 h 3105864"/>
              <a:gd name="connsiteX69" fmla="*/ 217539 w 995526"/>
              <a:gd name="connsiteY69" fmla="*/ 165791 h 3105864"/>
              <a:gd name="connsiteX70" fmla="*/ 15586 w 995526"/>
              <a:gd name="connsiteY70" fmla="*/ 1140 h 3105864"/>
              <a:gd name="connsiteX71" fmla="*/ 1877 w 995526"/>
              <a:gd name="connsiteY71" fmla="*/ 11643 h 3105864"/>
              <a:gd name="connsiteX72" fmla="*/ 143316 w 995526"/>
              <a:gd name="connsiteY72" fmla="*/ 152745 h 3105864"/>
              <a:gd name="connsiteX73" fmla="*/ 147721 w 995526"/>
              <a:gd name="connsiteY73" fmla="*/ 97202 h 3105864"/>
              <a:gd name="connsiteX74" fmla="*/ 80639 w 995526"/>
              <a:gd name="connsiteY74" fmla="*/ 32152 h 3105864"/>
              <a:gd name="connsiteX75" fmla="*/ 15586 w 995526"/>
              <a:gd name="connsiteY75" fmla="*/ 1140 h 3105864"/>
            </a:gdLst>
            <a:rect l="l" t="t" r="r" b="b"/>
            <a:pathLst>
              <a:path w="995526" h="3105864">
                <a:moveTo>
                  <a:pt x="636589" y="2968115"/>
                </a:moveTo>
                <a:cubicBezTo>
                  <a:pt x="621354" y="2966073"/>
                  <a:pt x="602973" y="2971137"/>
                  <a:pt x="584302" y="2983690"/>
                </a:cubicBezTo>
                <a:cubicBezTo>
                  <a:pt x="546629" y="3009018"/>
                  <a:pt x="489229" y="3082973"/>
                  <a:pt x="497215" y="3095894"/>
                </a:cubicBezTo>
                <a:cubicBezTo>
                  <a:pt x="510247" y="3116980"/>
                  <a:pt x="557287" y="3104003"/>
                  <a:pt x="617072" y="3062827"/>
                </a:cubicBezTo>
                <a:cubicBezTo>
                  <a:pt x="669942" y="3026415"/>
                  <a:pt x="678015" y="3016095"/>
                  <a:pt x="669996" y="2995178"/>
                </a:cubicBezTo>
                <a:cubicBezTo>
                  <a:pt x="663912" y="2979306"/>
                  <a:pt x="651824" y="2970158"/>
                  <a:pt x="636589" y="2968115"/>
                </a:cubicBezTo>
                <a:close/>
                <a:moveTo>
                  <a:pt x="862070" y="2755906"/>
                </a:moveTo>
                <a:cubicBezTo>
                  <a:pt x="843925" y="2763362"/>
                  <a:pt x="817614" y="2786239"/>
                  <a:pt x="784953" y="2823791"/>
                </a:cubicBezTo>
                <a:cubicBezTo>
                  <a:pt x="727794" y="2889508"/>
                  <a:pt x="714362" y="2929318"/>
                  <a:pt x="749349" y="2929318"/>
                </a:cubicBezTo>
                <a:cubicBezTo>
                  <a:pt x="775928" y="2929318"/>
                  <a:pt x="890195" y="2808621"/>
                  <a:pt x="890195" y="2780547"/>
                </a:cubicBezTo>
                <a:cubicBezTo>
                  <a:pt x="890195" y="2756415"/>
                  <a:pt x="880215" y="2748450"/>
                  <a:pt x="862070" y="2755906"/>
                </a:cubicBezTo>
                <a:close/>
                <a:moveTo>
                  <a:pt x="982124" y="2444496"/>
                </a:moveTo>
                <a:cubicBezTo>
                  <a:pt x="977684" y="2445040"/>
                  <a:pt x="963821" y="2455079"/>
                  <a:pt x="951317" y="2466804"/>
                </a:cubicBezTo>
                <a:cubicBezTo>
                  <a:pt x="920078" y="2496101"/>
                  <a:pt x="881246" y="2630946"/>
                  <a:pt x="898949" y="2648649"/>
                </a:cubicBezTo>
                <a:cubicBezTo>
                  <a:pt x="922112" y="2671811"/>
                  <a:pt x="944846" y="2650823"/>
                  <a:pt x="966547" y="2586244"/>
                </a:cubicBezTo>
                <a:cubicBezTo>
                  <a:pt x="988025" y="2522332"/>
                  <a:pt x="996776" y="2442700"/>
                  <a:pt x="982124" y="2444496"/>
                </a:cubicBezTo>
                <a:close/>
                <a:moveTo>
                  <a:pt x="972764" y="2162556"/>
                </a:moveTo>
                <a:cubicBezTo>
                  <a:pt x="967466" y="2162273"/>
                  <a:pt x="960574" y="2164042"/>
                  <a:pt x="951612" y="2166874"/>
                </a:cubicBezTo>
                <a:cubicBezTo>
                  <a:pt x="944789" y="2169029"/>
                  <a:pt x="943174" y="2203396"/>
                  <a:pt x="947573" y="2252822"/>
                </a:cubicBezTo>
                <a:cubicBezTo>
                  <a:pt x="953101" y="2314926"/>
                  <a:pt x="959244" y="2335178"/>
                  <a:pt x="972552" y="2335178"/>
                </a:cubicBezTo>
                <a:cubicBezTo>
                  <a:pt x="986667" y="2335178"/>
                  <a:pt x="990199" y="2317548"/>
                  <a:pt x="990199" y="2247101"/>
                </a:cubicBezTo>
                <a:cubicBezTo>
                  <a:pt x="990199" y="2182705"/>
                  <a:pt x="988658" y="2163403"/>
                  <a:pt x="972764" y="2162556"/>
                </a:cubicBezTo>
                <a:close/>
                <a:moveTo>
                  <a:pt x="821728" y="1943628"/>
                </a:moveTo>
                <a:cubicBezTo>
                  <a:pt x="803134" y="1962222"/>
                  <a:pt x="875825" y="2093992"/>
                  <a:pt x="904676" y="2093992"/>
                </a:cubicBezTo>
                <a:cubicBezTo>
                  <a:pt x="932075" y="2093992"/>
                  <a:pt x="930945" y="2070045"/>
                  <a:pt x="900489" y="2005252"/>
                </a:cubicBezTo>
                <a:cubicBezTo>
                  <a:pt x="872743" y="1946225"/>
                  <a:pt x="842665" y="1922691"/>
                  <a:pt x="821728" y="1943628"/>
                </a:cubicBezTo>
                <a:close/>
                <a:moveTo>
                  <a:pt x="613765" y="1702127"/>
                </a:moveTo>
                <a:cubicBezTo>
                  <a:pt x="597705" y="1691906"/>
                  <a:pt x="586133" y="1693263"/>
                  <a:pt x="578395" y="1705783"/>
                </a:cubicBezTo>
                <a:cubicBezTo>
                  <a:pt x="565300" y="1726971"/>
                  <a:pt x="674680" y="1870455"/>
                  <a:pt x="703926" y="1870455"/>
                </a:cubicBezTo>
                <a:cubicBezTo>
                  <a:pt x="733893" y="1870455"/>
                  <a:pt x="722710" y="1829321"/>
                  <a:pt x="676055" y="1767940"/>
                </a:cubicBezTo>
                <a:cubicBezTo>
                  <a:pt x="650370" y="1734148"/>
                  <a:pt x="629824" y="1712348"/>
                  <a:pt x="613765" y="1702127"/>
                </a:cubicBezTo>
                <a:close/>
                <a:moveTo>
                  <a:pt x="691895" y="1050554"/>
                </a:moveTo>
                <a:cubicBezTo>
                  <a:pt x="677761" y="1057457"/>
                  <a:pt x="662733" y="1072217"/>
                  <a:pt x="649188" y="1093674"/>
                </a:cubicBezTo>
                <a:cubicBezTo>
                  <a:pt x="595283" y="1179064"/>
                  <a:pt x="581093" y="1282198"/>
                  <a:pt x="623248" y="1282198"/>
                </a:cubicBezTo>
                <a:cubicBezTo>
                  <a:pt x="633434" y="1282198"/>
                  <a:pt x="642676" y="1261549"/>
                  <a:pt x="648261" y="1226314"/>
                </a:cubicBezTo>
                <a:cubicBezTo>
                  <a:pt x="653772" y="1191542"/>
                  <a:pt x="672192" y="1149996"/>
                  <a:pt x="697019" y="1116341"/>
                </a:cubicBezTo>
                <a:cubicBezTo>
                  <a:pt x="718964" y="1086593"/>
                  <a:pt x="733464" y="1058798"/>
                  <a:pt x="729241" y="1054574"/>
                </a:cubicBezTo>
                <a:cubicBezTo>
                  <a:pt x="719270" y="1044604"/>
                  <a:pt x="706029" y="1043650"/>
                  <a:pt x="691895" y="1050554"/>
                </a:cubicBezTo>
                <a:close/>
                <a:moveTo>
                  <a:pt x="893941" y="784359"/>
                </a:moveTo>
                <a:cubicBezTo>
                  <a:pt x="877207" y="791606"/>
                  <a:pt x="854139" y="816156"/>
                  <a:pt x="820865" y="859686"/>
                </a:cubicBezTo>
                <a:cubicBezTo>
                  <a:pt x="764390" y="933569"/>
                  <a:pt x="759362" y="944634"/>
                  <a:pt x="775114" y="960387"/>
                </a:cubicBezTo>
                <a:cubicBezTo>
                  <a:pt x="790867" y="976139"/>
                  <a:pt x="800812" y="970676"/>
                  <a:pt x="865615" y="910680"/>
                </a:cubicBezTo>
                <a:cubicBezTo>
                  <a:pt x="930374" y="850725"/>
                  <a:pt x="937380" y="839914"/>
                  <a:pt x="929014" y="812848"/>
                </a:cubicBezTo>
                <a:cubicBezTo>
                  <a:pt x="921076" y="787167"/>
                  <a:pt x="910675" y="777111"/>
                  <a:pt x="893941" y="784359"/>
                </a:cubicBezTo>
                <a:close/>
                <a:moveTo>
                  <a:pt x="948759" y="484601"/>
                </a:moveTo>
                <a:cubicBezTo>
                  <a:pt x="937838" y="479227"/>
                  <a:pt x="927121" y="481777"/>
                  <a:pt x="919705" y="493775"/>
                </a:cubicBezTo>
                <a:cubicBezTo>
                  <a:pt x="915760" y="500160"/>
                  <a:pt x="915418" y="522660"/>
                  <a:pt x="918946" y="543777"/>
                </a:cubicBezTo>
                <a:cubicBezTo>
                  <a:pt x="922473" y="564894"/>
                  <a:pt x="928036" y="612302"/>
                  <a:pt x="931307" y="649127"/>
                </a:cubicBezTo>
                <a:cubicBezTo>
                  <a:pt x="938109" y="725686"/>
                  <a:pt x="951210" y="741003"/>
                  <a:pt x="977629" y="703285"/>
                </a:cubicBezTo>
                <a:cubicBezTo>
                  <a:pt x="1000883" y="670085"/>
                  <a:pt x="1001608" y="576995"/>
                  <a:pt x="979034" y="522968"/>
                </a:cubicBezTo>
                <a:cubicBezTo>
                  <a:pt x="970804" y="503272"/>
                  <a:pt x="959680" y="489975"/>
                  <a:pt x="948759" y="484601"/>
                </a:cubicBezTo>
                <a:close/>
                <a:moveTo>
                  <a:pt x="797653" y="342687"/>
                </a:moveTo>
                <a:cubicBezTo>
                  <a:pt x="782162" y="339418"/>
                  <a:pt x="770371" y="344723"/>
                  <a:pt x="764837" y="359142"/>
                </a:cubicBezTo>
                <a:cubicBezTo>
                  <a:pt x="761006" y="369127"/>
                  <a:pt x="757201" y="376048"/>
                  <a:pt x="756383" y="374520"/>
                </a:cubicBezTo>
                <a:cubicBezTo>
                  <a:pt x="755565" y="372993"/>
                  <a:pt x="779949" y="391665"/>
                  <a:pt x="810571" y="416014"/>
                </a:cubicBezTo>
                <a:cubicBezTo>
                  <a:pt x="890960" y="479935"/>
                  <a:pt x="925284" y="448676"/>
                  <a:pt x="852665" y="377678"/>
                </a:cubicBezTo>
                <a:cubicBezTo>
                  <a:pt x="832334" y="357800"/>
                  <a:pt x="813144" y="345957"/>
                  <a:pt x="797653" y="342687"/>
                </a:cubicBezTo>
                <a:close/>
                <a:moveTo>
                  <a:pt x="525934" y="227309"/>
                </a:moveTo>
                <a:cubicBezTo>
                  <a:pt x="515842" y="228781"/>
                  <a:pt x="510118" y="234259"/>
                  <a:pt x="502389" y="244672"/>
                </a:cubicBezTo>
                <a:cubicBezTo>
                  <a:pt x="476558" y="279473"/>
                  <a:pt x="502113" y="302283"/>
                  <a:pt x="569811" y="304849"/>
                </a:cubicBezTo>
                <a:cubicBezTo>
                  <a:pt x="600428" y="306010"/>
                  <a:pt x="638570" y="307998"/>
                  <a:pt x="654569" y="309266"/>
                </a:cubicBezTo>
                <a:cubicBezTo>
                  <a:pt x="670569" y="310535"/>
                  <a:pt x="688104" y="305262"/>
                  <a:pt x="693537" y="297548"/>
                </a:cubicBezTo>
                <a:cubicBezTo>
                  <a:pt x="705999" y="279854"/>
                  <a:pt x="652774" y="251148"/>
                  <a:pt x="575681" y="233982"/>
                </a:cubicBezTo>
                <a:cubicBezTo>
                  <a:pt x="550483" y="228372"/>
                  <a:pt x="536025" y="225837"/>
                  <a:pt x="525934" y="227309"/>
                </a:cubicBezTo>
                <a:close/>
                <a:moveTo>
                  <a:pt x="217539" y="165791"/>
                </a:moveTo>
                <a:cubicBezTo>
                  <a:pt x="207366" y="165927"/>
                  <a:pt x="204400" y="171491"/>
                  <a:pt x="200138" y="182596"/>
                </a:cubicBezTo>
                <a:cubicBezTo>
                  <a:pt x="189847" y="209414"/>
                  <a:pt x="223013" y="239220"/>
                  <a:pt x="289912" y="263277"/>
                </a:cubicBezTo>
                <a:cubicBezTo>
                  <a:pt x="359158" y="288178"/>
                  <a:pt x="407824" y="281404"/>
                  <a:pt x="407824" y="246866"/>
                </a:cubicBezTo>
                <a:cubicBezTo>
                  <a:pt x="407824" y="223600"/>
                  <a:pt x="405116" y="222236"/>
                  <a:pt x="278181" y="181551"/>
                </a:cubicBezTo>
                <a:cubicBezTo>
                  <a:pt x="245092" y="170946"/>
                  <a:pt x="227712" y="165655"/>
                  <a:pt x="217539" y="165791"/>
                </a:cubicBezTo>
                <a:close/>
                <a:moveTo>
                  <a:pt x="15586" y="1140"/>
                </a:moveTo>
                <a:cubicBezTo>
                  <a:pt x="9920" y="2792"/>
                  <a:pt x="5207" y="6256"/>
                  <a:pt x="1877" y="11643"/>
                </a:cubicBezTo>
                <a:cubicBezTo>
                  <a:pt x="-15867" y="40352"/>
                  <a:pt x="96795" y="152745"/>
                  <a:pt x="143316" y="152745"/>
                </a:cubicBezTo>
                <a:cubicBezTo>
                  <a:pt x="186957" y="152745"/>
                  <a:pt x="188541" y="132765"/>
                  <a:pt x="147721" y="97202"/>
                </a:cubicBezTo>
                <a:cubicBezTo>
                  <a:pt x="127078" y="79219"/>
                  <a:pt x="96891" y="49947"/>
                  <a:pt x="80639" y="32152"/>
                </a:cubicBezTo>
                <a:cubicBezTo>
                  <a:pt x="58153" y="7533"/>
                  <a:pt x="32584" y="-3816"/>
                  <a:pt x="15586" y="1140"/>
                </a:cubicBezTo>
                <a:close/>
              </a:path>
            </a:pathLst>
          </a:custGeom>
          <a:solidFill>
            <a:schemeClr val="accent3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0" flipH="1" flipV="0">
            <a:off x="4511949" y="1198344"/>
            <a:ext cx="1688298" cy="1619288"/>
          </a:xfrm>
          <a:custGeom>
            <a:avLst/>
            <a:gdLst>
              <a:gd name="connsiteX0" fmla="*/ 547019 w 1688298"/>
              <a:gd name="connsiteY0" fmla="*/ 1557062 h 1619288"/>
              <a:gd name="connsiteX1" fmla="*/ 464723 w 1688298"/>
              <a:gd name="connsiteY1" fmla="*/ 1568289 h 1619288"/>
              <a:gd name="connsiteX2" fmla="*/ 483090 w 1688298"/>
              <a:gd name="connsiteY2" fmla="*/ 1615518 h 1619288"/>
              <a:gd name="connsiteX3" fmla="*/ 597128 w 1688298"/>
              <a:gd name="connsiteY3" fmla="*/ 1579597 h 1619288"/>
              <a:gd name="connsiteX4" fmla="*/ 547019 w 1688298"/>
              <a:gd name="connsiteY4" fmla="*/ 1557062 h 1619288"/>
              <a:gd name="connsiteX5" fmla="*/ 220338 w 1688298"/>
              <a:gd name="connsiteY5" fmla="*/ 1483717 h 1619288"/>
              <a:gd name="connsiteX6" fmla="*/ 186375 w 1688298"/>
              <a:gd name="connsiteY6" fmla="*/ 1500878 h 1619288"/>
              <a:gd name="connsiteX7" fmla="*/ 263097 w 1688298"/>
              <a:gd name="connsiteY7" fmla="*/ 1561531 h 1619288"/>
              <a:gd name="connsiteX8" fmla="*/ 311776 w 1688298"/>
              <a:gd name="connsiteY8" fmla="*/ 1549135 h 1619288"/>
              <a:gd name="connsiteX9" fmla="*/ 220338 w 1688298"/>
              <a:gd name="connsiteY9" fmla="*/ 1483717 h 1619288"/>
              <a:gd name="connsiteX10" fmla="*/ 785725 w 1688298"/>
              <a:gd name="connsiteY10" fmla="*/ 1353080 h 1619288"/>
              <a:gd name="connsiteX11" fmla="*/ 744726 w 1688298"/>
              <a:gd name="connsiteY11" fmla="*/ 1373779 h 1619288"/>
              <a:gd name="connsiteX12" fmla="*/ 714695 w 1688298"/>
              <a:gd name="connsiteY12" fmla="*/ 1469039 h 1619288"/>
              <a:gd name="connsiteX13" fmla="*/ 782450 w 1688298"/>
              <a:gd name="connsiteY13" fmla="*/ 1429564 h 1619288"/>
              <a:gd name="connsiteX14" fmla="*/ 785725 w 1688298"/>
              <a:gd name="connsiteY14" fmla="*/ 1353080 h 1619288"/>
              <a:gd name="connsiteX15" fmla="*/ 32838 w 1688298"/>
              <a:gd name="connsiteY15" fmla="*/ 1199464 h 1619288"/>
              <a:gd name="connsiteX16" fmla="*/ 17648 w 1688298"/>
              <a:gd name="connsiteY16" fmla="*/ 1235054 h 1619288"/>
              <a:gd name="connsiteX17" fmla="*/ 72863 w 1688298"/>
              <a:gd name="connsiteY17" fmla="*/ 1379230 h 1619288"/>
              <a:gd name="connsiteX18" fmla="*/ 71201 w 1688298"/>
              <a:gd name="connsiteY18" fmla="*/ 1264951 h 1619288"/>
              <a:gd name="connsiteX19" fmla="*/ 32838 w 1688298"/>
              <a:gd name="connsiteY19" fmla="*/ 1199464 h 1619288"/>
              <a:gd name="connsiteX20" fmla="*/ 859465 w 1688298"/>
              <a:gd name="connsiteY20" fmla="*/ 1035531 h 1619288"/>
              <a:gd name="connsiteX21" fmla="*/ 842655 w 1688298"/>
              <a:gd name="connsiteY21" fmla="*/ 1113570 h 1619288"/>
              <a:gd name="connsiteX22" fmla="*/ 883207 w 1688298"/>
              <a:gd name="connsiteY22" fmla="*/ 1223092 h 1619288"/>
              <a:gd name="connsiteX23" fmla="*/ 900033 w 1688298"/>
              <a:gd name="connsiteY23" fmla="*/ 1145086 h 1619288"/>
              <a:gd name="connsiteX24" fmla="*/ 859465 w 1688298"/>
              <a:gd name="connsiteY24" fmla="*/ 1035531 h 1619288"/>
              <a:gd name="connsiteX25" fmla="*/ 43639 w 1688298"/>
              <a:gd name="connsiteY25" fmla="*/ 922757 h 1619288"/>
              <a:gd name="connsiteX26" fmla="*/ 22519 w 1688298"/>
              <a:gd name="connsiteY26" fmla="*/ 930842 h 1619288"/>
              <a:gd name="connsiteX27" fmla="*/ 0 w 1688298"/>
              <a:gd name="connsiteY27" fmla="*/ 1022613 h 1619288"/>
              <a:gd name="connsiteX28" fmla="*/ 57444 w 1688298"/>
              <a:gd name="connsiteY28" fmla="*/ 1012344 h 1619288"/>
              <a:gd name="connsiteX29" fmla="*/ 60680 w 1688298"/>
              <a:gd name="connsiteY29" fmla="*/ 932339 h 1619288"/>
              <a:gd name="connsiteX30" fmla="*/ 43639 w 1688298"/>
              <a:gd name="connsiteY30" fmla="*/ 922757 h 1619288"/>
              <a:gd name="connsiteX31" fmla="*/ 766428 w 1688298"/>
              <a:gd name="connsiteY31" fmla="*/ 800735 h 1619288"/>
              <a:gd name="connsiteX32" fmla="*/ 743166 w 1688298"/>
              <a:gd name="connsiteY32" fmla="*/ 808071 h 1619288"/>
              <a:gd name="connsiteX33" fmla="*/ 771640 w 1688298"/>
              <a:gd name="connsiteY33" fmla="*/ 901718 h 1619288"/>
              <a:gd name="connsiteX34" fmla="*/ 820667 w 1688298"/>
              <a:gd name="connsiteY34" fmla="*/ 945017 h 1619288"/>
              <a:gd name="connsiteX35" fmla="*/ 843442 w 1688298"/>
              <a:gd name="connsiteY35" fmla="*/ 928840 h 1619288"/>
              <a:gd name="connsiteX36" fmla="*/ 817915 w 1688298"/>
              <a:gd name="connsiteY36" fmla="*/ 875897 h 1619288"/>
              <a:gd name="connsiteX37" fmla="*/ 780979 w 1688298"/>
              <a:gd name="connsiteY37" fmla="*/ 814934 h 1619288"/>
              <a:gd name="connsiteX38" fmla="*/ 766428 w 1688298"/>
              <a:gd name="connsiteY38" fmla="*/ 800735 h 1619288"/>
              <a:gd name="connsiteX39" fmla="*/ 139772 w 1688298"/>
              <a:gd name="connsiteY39" fmla="*/ 683271 h 1619288"/>
              <a:gd name="connsiteX40" fmla="*/ 113277 w 1688298"/>
              <a:gd name="connsiteY40" fmla="*/ 703291 h 1619288"/>
              <a:gd name="connsiteX41" fmla="*/ 52944 w 1688298"/>
              <a:gd name="connsiteY41" fmla="*/ 874170 h 1619288"/>
              <a:gd name="connsiteX42" fmla="*/ 73376 w 1688298"/>
              <a:gd name="connsiteY42" fmla="*/ 874577 h 1619288"/>
              <a:gd name="connsiteX43" fmla="*/ 162961 w 1688298"/>
              <a:gd name="connsiteY43" fmla="*/ 699902 h 1619288"/>
              <a:gd name="connsiteX44" fmla="*/ 139772 w 1688298"/>
              <a:gd name="connsiteY44" fmla="*/ 683271 h 1619288"/>
              <a:gd name="connsiteX45" fmla="*/ 705376 w 1688298"/>
              <a:gd name="connsiteY45" fmla="*/ 494842 h 1619288"/>
              <a:gd name="connsiteX46" fmla="*/ 680446 w 1688298"/>
              <a:gd name="connsiteY46" fmla="*/ 512777 h 1619288"/>
              <a:gd name="connsiteX47" fmla="*/ 701913 w 1688298"/>
              <a:gd name="connsiteY47" fmla="*/ 671976 h 1619288"/>
              <a:gd name="connsiteX48" fmla="*/ 732435 w 1688298"/>
              <a:gd name="connsiteY48" fmla="*/ 668325 h 1619288"/>
              <a:gd name="connsiteX49" fmla="*/ 735128 w 1688298"/>
              <a:gd name="connsiteY49" fmla="*/ 595466 h 1619288"/>
              <a:gd name="connsiteX50" fmla="*/ 722691 w 1688298"/>
              <a:gd name="connsiteY50" fmla="*/ 514923 h 1619288"/>
              <a:gd name="connsiteX51" fmla="*/ 705376 w 1688298"/>
              <a:gd name="connsiteY51" fmla="*/ 494842 h 1619288"/>
              <a:gd name="connsiteX52" fmla="*/ 315863 w 1688298"/>
              <a:gd name="connsiteY52" fmla="*/ 255419 h 1619288"/>
              <a:gd name="connsiteX53" fmla="*/ 239389 w 1688298"/>
              <a:gd name="connsiteY53" fmla="*/ 306118 h 1619288"/>
              <a:gd name="connsiteX54" fmla="*/ 125232 w 1688298"/>
              <a:gd name="connsiteY54" fmla="*/ 379654 h 1619288"/>
              <a:gd name="connsiteX55" fmla="*/ 56156 w 1688298"/>
              <a:gd name="connsiteY55" fmla="*/ 420573 h 1619288"/>
              <a:gd name="connsiteX56" fmla="*/ 125356 w 1688298"/>
              <a:gd name="connsiteY56" fmla="*/ 482569 h 1619288"/>
              <a:gd name="connsiteX57" fmla="*/ 158829 w 1688298"/>
              <a:gd name="connsiteY57" fmla="*/ 514164 h 1619288"/>
              <a:gd name="connsiteX58" fmla="*/ 135190 w 1688298"/>
              <a:gd name="connsiteY58" fmla="*/ 570923 h 1619288"/>
              <a:gd name="connsiteX59" fmla="*/ 124575 w 1688298"/>
              <a:gd name="connsiteY59" fmla="*/ 633448 h 1619288"/>
              <a:gd name="connsiteX60" fmla="*/ 204134 w 1688298"/>
              <a:gd name="connsiteY60" fmla="*/ 657896 h 1619288"/>
              <a:gd name="connsiteX61" fmla="*/ 241185 w 1688298"/>
              <a:gd name="connsiteY61" fmla="*/ 612658 h 1619288"/>
              <a:gd name="connsiteX62" fmla="*/ 262883 w 1688298"/>
              <a:gd name="connsiteY62" fmla="*/ 560701 h 1619288"/>
              <a:gd name="connsiteX63" fmla="*/ 327213 w 1688298"/>
              <a:gd name="connsiteY63" fmla="*/ 558877 h 1619288"/>
              <a:gd name="connsiteX64" fmla="*/ 400071 w 1688298"/>
              <a:gd name="connsiteY64" fmla="*/ 552982 h 1619288"/>
              <a:gd name="connsiteX65" fmla="*/ 374392 w 1688298"/>
              <a:gd name="connsiteY65" fmla="*/ 479450 h 1619288"/>
              <a:gd name="connsiteX66" fmla="*/ 341188 w 1688298"/>
              <a:gd name="connsiteY66" fmla="*/ 341387 h 1619288"/>
              <a:gd name="connsiteX67" fmla="*/ 315863 w 1688298"/>
              <a:gd name="connsiteY67" fmla="*/ 255419 h 1619288"/>
              <a:gd name="connsiteX68" fmla="*/ 844058 w 1688298"/>
              <a:gd name="connsiteY68" fmla="*/ 237451 h 1619288"/>
              <a:gd name="connsiteX69" fmla="*/ 801437 w 1688298"/>
              <a:gd name="connsiteY69" fmla="*/ 273790 h 1619288"/>
              <a:gd name="connsiteX70" fmla="*/ 776589 w 1688298"/>
              <a:gd name="connsiteY70" fmla="*/ 403222 h 1619288"/>
              <a:gd name="connsiteX71" fmla="*/ 871536 w 1688298"/>
              <a:gd name="connsiteY71" fmla="*/ 251292 h 1619288"/>
              <a:gd name="connsiteX72" fmla="*/ 844058 w 1688298"/>
              <a:gd name="connsiteY72" fmla="*/ 237451 h 1619288"/>
              <a:gd name="connsiteX73" fmla="*/ 1574932 w 1688298"/>
              <a:gd name="connsiteY73" fmla="*/ 66399 h 1619288"/>
              <a:gd name="connsiteX74" fmla="*/ 1559943 w 1688298"/>
              <a:gd name="connsiteY74" fmla="*/ 75392 h 1619288"/>
              <a:gd name="connsiteX75" fmla="*/ 1594037 w 1688298"/>
              <a:gd name="connsiteY75" fmla="*/ 133972 h 1619288"/>
              <a:gd name="connsiteX76" fmla="*/ 1688298 w 1688298"/>
              <a:gd name="connsiteY76" fmla="*/ 155358 h 1619288"/>
              <a:gd name="connsiteX77" fmla="*/ 1592471 w 1688298"/>
              <a:gd name="connsiteY77" fmla="*/ 67067 h 1619288"/>
              <a:gd name="connsiteX78" fmla="*/ 1574932 w 1688298"/>
              <a:gd name="connsiteY78" fmla="*/ 66399 h 1619288"/>
              <a:gd name="connsiteX79" fmla="*/ 1099527 w 1688298"/>
              <a:gd name="connsiteY79" fmla="*/ 49890 h 1619288"/>
              <a:gd name="connsiteX80" fmla="*/ 1015620 w 1688298"/>
              <a:gd name="connsiteY80" fmla="*/ 87985 h 1619288"/>
              <a:gd name="connsiteX81" fmla="*/ 951896 w 1688298"/>
              <a:gd name="connsiteY81" fmla="*/ 185399 h 1619288"/>
              <a:gd name="connsiteX82" fmla="*/ 1143827 w 1688298"/>
              <a:gd name="connsiteY82" fmla="*/ 70789 h 1619288"/>
              <a:gd name="connsiteX83" fmla="*/ 1099527 w 1688298"/>
              <a:gd name="connsiteY83" fmla="*/ 49890 h 1619288"/>
              <a:gd name="connsiteX84" fmla="*/ 1361241 w 1688298"/>
              <a:gd name="connsiteY84" fmla="*/ 425 h 1619288"/>
              <a:gd name="connsiteX85" fmla="*/ 1272597 w 1688298"/>
              <a:gd name="connsiteY85" fmla="*/ 8042 h 1619288"/>
              <a:gd name="connsiteX86" fmla="*/ 1264753 w 1688298"/>
              <a:gd name="connsiteY86" fmla="*/ 31572 h 1619288"/>
              <a:gd name="connsiteX87" fmla="*/ 1364757 w 1688298"/>
              <a:gd name="connsiteY87" fmla="*/ 47259 h 1619288"/>
              <a:gd name="connsiteX88" fmla="*/ 1450642 w 1688298"/>
              <a:gd name="connsiteY88" fmla="*/ 14316 h 1619288"/>
              <a:gd name="connsiteX89" fmla="*/ 1361241 w 1688298"/>
              <a:gd name="connsiteY89" fmla="*/ 425 h 1619288"/>
            </a:gdLst>
            <a:rect l="l" t="t" r="r" b="b"/>
            <a:pathLst>
              <a:path w="1688298" h="1619288">
                <a:moveTo>
                  <a:pt x="547019" y="1557062"/>
                </a:moveTo>
                <a:cubicBezTo>
                  <a:pt x="522601" y="1554977"/>
                  <a:pt x="492818" y="1558518"/>
                  <a:pt x="464723" y="1568289"/>
                </a:cubicBezTo>
                <a:cubicBezTo>
                  <a:pt x="407107" y="1588327"/>
                  <a:pt x="413414" y="1604545"/>
                  <a:pt x="483090" y="1615518"/>
                </a:cubicBezTo>
                <a:cubicBezTo>
                  <a:pt x="558363" y="1627373"/>
                  <a:pt x="613046" y="1610148"/>
                  <a:pt x="597128" y="1579597"/>
                </a:cubicBezTo>
                <a:cubicBezTo>
                  <a:pt x="590492" y="1566860"/>
                  <a:pt x="571438" y="1559147"/>
                  <a:pt x="547019" y="1557062"/>
                </a:cubicBezTo>
                <a:close/>
                <a:moveTo>
                  <a:pt x="220338" y="1483717"/>
                </a:moveTo>
                <a:cubicBezTo>
                  <a:pt x="205468" y="1482778"/>
                  <a:pt x="190399" y="1490392"/>
                  <a:pt x="186375" y="1500878"/>
                </a:cubicBezTo>
                <a:cubicBezTo>
                  <a:pt x="175701" y="1528694"/>
                  <a:pt x="207866" y="1554124"/>
                  <a:pt x="263097" y="1561531"/>
                </a:cubicBezTo>
                <a:cubicBezTo>
                  <a:pt x="302691" y="1566842"/>
                  <a:pt x="311776" y="1564528"/>
                  <a:pt x="311776" y="1549135"/>
                </a:cubicBezTo>
                <a:cubicBezTo>
                  <a:pt x="311776" y="1525679"/>
                  <a:pt x="256299" y="1485989"/>
                  <a:pt x="220338" y="1483717"/>
                </a:cubicBezTo>
                <a:close/>
                <a:moveTo>
                  <a:pt x="785725" y="1353080"/>
                </a:moveTo>
                <a:cubicBezTo>
                  <a:pt x="775206" y="1355597"/>
                  <a:pt x="761419" y="1362320"/>
                  <a:pt x="744726" y="1373779"/>
                </a:cubicBezTo>
                <a:cubicBezTo>
                  <a:pt x="710686" y="1397145"/>
                  <a:pt x="694415" y="1448759"/>
                  <a:pt x="714695" y="1469039"/>
                </a:cubicBezTo>
                <a:cubicBezTo>
                  <a:pt x="736073" y="1490417"/>
                  <a:pt x="743600" y="1486032"/>
                  <a:pt x="782450" y="1429564"/>
                </a:cubicBezTo>
                <a:cubicBezTo>
                  <a:pt x="819431" y="1375815"/>
                  <a:pt x="817281" y="1345527"/>
                  <a:pt x="785725" y="1353080"/>
                </a:cubicBezTo>
                <a:close/>
                <a:moveTo>
                  <a:pt x="32838" y="1199464"/>
                </a:moveTo>
                <a:cubicBezTo>
                  <a:pt x="23312" y="1194146"/>
                  <a:pt x="17648" y="1205674"/>
                  <a:pt x="17648" y="1235054"/>
                </a:cubicBezTo>
                <a:cubicBezTo>
                  <a:pt x="17648" y="1276993"/>
                  <a:pt x="45018" y="1348462"/>
                  <a:pt x="72863" y="1379230"/>
                </a:cubicBezTo>
                <a:cubicBezTo>
                  <a:pt x="119596" y="1430870"/>
                  <a:pt x="118889" y="1382272"/>
                  <a:pt x="71201" y="1264951"/>
                </a:cubicBezTo>
                <a:cubicBezTo>
                  <a:pt x="55753" y="1226947"/>
                  <a:pt x="42365" y="1204783"/>
                  <a:pt x="32838" y="1199464"/>
                </a:cubicBezTo>
                <a:close/>
                <a:moveTo>
                  <a:pt x="859465" y="1035531"/>
                </a:moveTo>
                <a:cubicBezTo>
                  <a:pt x="847383" y="1035531"/>
                  <a:pt x="843102" y="1055410"/>
                  <a:pt x="842655" y="1113570"/>
                </a:cubicBezTo>
                <a:cubicBezTo>
                  <a:pt x="841960" y="1204110"/>
                  <a:pt x="857032" y="1244815"/>
                  <a:pt x="883207" y="1223092"/>
                </a:cubicBezTo>
                <a:cubicBezTo>
                  <a:pt x="894028" y="1214111"/>
                  <a:pt x="900033" y="1186270"/>
                  <a:pt x="900033" y="1145086"/>
                </a:cubicBezTo>
                <a:cubicBezTo>
                  <a:pt x="900033" y="1075761"/>
                  <a:pt x="885136" y="1035531"/>
                  <a:pt x="859465" y="1035531"/>
                </a:cubicBezTo>
                <a:close/>
                <a:moveTo>
                  <a:pt x="43639" y="922757"/>
                </a:moveTo>
                <a:cubicBezTo>
                  <a:pt x="37872" y="922531"/>
                  <a:pt x="31424" y="925249"/>
                  <a:pt x="22519" y="930842"/>
                </a:cubicBezTo>
                <a:cubicBezTo>
                  <a:pt x="4042" y="942448"/>
                  <a:pt x="0" y="958917"/>
                  <a:pt x="0" y="1022613"/>
                </a:cubicBezTo>
                <a:cubicBezTo>
                  <a:pt x="0" y="1141683"/>
                  <a:pt x="20592" y="1138001"/>
                  <a:pt x="57444" y="1012344"/>
                </a:cubicBezTo>
                <a:cubicBezTo>
                  <a:pt x="73146" y="958802"/>
                  <a:pt x="73690" y="945350"/>
                  <a:pt x="60680" y="932339"/>
                </a:cubicBezTo>
                <a:cubicBezTo>
                  <a:pt x="54494" y="926154"/>
                  <a:pt x="49407" y="922983"/>
                  <a:pt x="43639" y="922757"/>
                </a:cubicBezTo>
                <a:close/>
                <a:moveTo>
                  <a:pt x="766428" y="800735"/>
                </a:moveTo>
                <a:cubicBezTo>
                  <a:pt x="758784" y="799347"/>
                  <a:pt x="749688" y="801549"/>
                  <a:pt x="743166" y="808071"/>
                </a:cubicBezTo>
                <a:cubicBezTo>
                  <a:pt x="727829" y="823408"/>
                  <a:pt x="735803" y="849629"/>
                  <a:pt x="771640" y="901718"/>
                </a:cubicBezTo>
                <a:cubicBezTo>
                  <a:pt x="794166" y="934459"/>
                  <a:pt x="812785" y="950902"/>
                  <a:pt x="820667" y="945017"/>
                </a:cubicBezTo>
                <a:cubicBezTo>
                  <a:pt x="827657" y="939797"/>
                  <a:pt x="837905" y="932518"/>
                  <a:pt x="843442" y="928840"/>
                </a:cubicBezTo>
                <a:cubicBezTo>
                  <a:pt x="848978" y="925163"/>
                  <a:pt x="837491" y="901338"/>
                  <a:pt x="817915" y="875897"/>
                </a:cubicBezTo>
                <a:cubicBezTo>
                  <a:pt x="798337" y="850456"/>
                  <a:pt x="781716" y="823022"/>
                  <a:pt x="780979" y="814934"/>
                </a:cubicBezTo>
                <a:cubicBezTo>
                  <a:pt x="780264" y="807099"/>
                  <a:pt x="774072" y="802122"/>
                  <a:pt x="766428" y="800735"/>
                </a:cubicBezTo>
                <a:close/>
                <a:moveTo>
                  <a:pt x="139772" y="683271"/>
                </a:moveTo>
                <a:cubicBezTo>
                  <a:pt x="130172" y="683926"/>
                  <a:pt x="120021" y="690689"/>
                  <a:pt x="113277" y="703291"/>
                </a:cubicBezTo>
                <a:cubicBezTo>
                  <a:pt x="99310" y="729387"/>
                  <a:pt x="52944" y="860709"/>
                  <a:pt x="52944" y="874170"/>
                </a:cubicBezTo>
                <a:cubicBezTo>
                  <a:pt x="52944" y="879698"/>
                  <a:pt x="62138" y="879881"/>
                  <a:pt x="73376" y="874577"/>
                </a:cubicBezTo>
                <a:cubicBezTo>
                  <a:pt x="99973" y="862027"/>
                  <a:pt x="171589" y="722387"/>
                  <a:pt x="162961" y="699902"/>
                </a:cubicBezTo>
                <a:cubicBezTo>
                  <a:pt x="158421" y="688070"/>
                  <a:pt x="149372" y="682616"/>
                  <a:pt x="139772" y="683271"/>
                </a:cubicBezTo>
                <a:close/>
                <a:moveTo>
                  <a:pt x="705376" y="494842"/>
                </a:moveTo>
                <a:cubicBezTo>
                  <a:pt x="695955" y="494363"/>
                  <a:pt x="685264" y="500221"/>
                  <a:pt x="680446" y="512777"/>
                </a:cubicBezTo>
                <a:cubicBezTo>
                  <a:pt x="669237" y="541986"/>
                  <a:pt x="685389" y="661765"/>
                  <a:pt x="701913" y="671976"/>
                </a:cubicBezTo>
                <a:cubicBezTo>
                  <a:pt x="710147" y="677066"/>
                  <a:pt x="723883" y="675423"/>
                  <a:pt x="732435" y="668325"/>
                </a:cubicBezTo>
                <a:cubicBezTo>
                  <a:pt x="744777" y="658082"/>
                  <a:pt x="745333" y="643053"/>
                  <a:pt x="735128" y="595466"/>
                </a:cubicBezTo>
                <a:cubicBezTo>
                  <a:pt x="728057" y="562491"/>
                  <a:pt x="722460" y="526247"/>
                  <a:pt x="722691" y="514923"/>
                </a:cubicBezTo>
                <a:cubicBezTo>
                  <a:pt x="722950" y="502135"/>
                  <a:pt x="714798" y="495321"/>
                  <a:pt x="705376" y="494842"/>
                </a:cubicBezTo>
                <a:close/>
                <a:moveTo>
                  <a:pt x="315863" y="255419"/>
                </a:moveTo>
                <a:cubicBezTo>
                  <a:pt x="301935" y="256668"/>
                  <a:pt x="267521" y="279482"/>
                  <a:pt x="239389" y="306118"/>
                </a:cubicBezTo>
                <a:cubicBezTo>
                  <a:pt x="211259" y="332754"/>
                  <a:pt x="159888" y="365845"/>
                  <a:pt x="125232" y="379654"/>
                </a:cubicBezTo>
                <a:cubicBezTo>
                  <a:pt x="90578" y="393463"/>
                  <a:pt x="59493" y="411876"/>
                  <a:pt x="56156" y="420573"/>
                </a:cubicBezTo>
                <a:cubicBezTo>
                  <a:pt x="46683" y="445260"/>
                  <a:pt x="88327" y="482569"/>
                  <a:pt x="125356" y="482569"/>
                </a:cubicBezTo>
                <a:cubicBezTo>
                  <a:pt x="153834" y="482569"/>
                  <a:pt x="158829" y="487284"/>
                  <a:pt x="158829" y="514164"/>
                </a:cubicBezTo>
                <a:cubicBezTo>
                  <a:pt x="158829" y="531542"/>
                  <a:pt x="148191" y="557084"/>
                  <a:pt x="135190" y="570923"/>
                </a:cubicBezTo>
                <a:cubicBezTo>
                  <a:pt x="114870" y="592553"/>
                  <a:pt x="113379" y="601331"/>
                  <a:pt x="124575" y="633448"/>
                </a:cubicBezTo>
                <a:cubicBezTo>
                  <a:pt x="138800" y="674252"/>
                  <a:pt x="148586" y="677259"/>
                  <a:pt x="204134" y="657896"/>
                </a:cubicBezTo>
                <a:cubicBezTo>
                  <a:pt x="233566" y="647635"/>
                  <a:pt x="241185" y="638333"/>
                  <a:pt x="241185" y="612658"/>
                </a:cubicBezTo>
                <a:cubicBezTo>
                  <a:pt x="241185" y="594882"/>
                  <a:pt x="250949" y="571500"/>
                  <a:pt x="262883" y="560701"/>
                </a:cubicBezTo>
                <a:cubicBezTo>
                  <a:pt x="282613" y="542845"/>
                  <a:pt x="288447" y="542679"/>
                  <a:pt x="327213" y="558877"/>
                </a:cubicBezTo>
                <a:cubicBezTo>
                  <a:pt x="382714" y="582067"/>
                  <a:pt x="391053" y="581392"/>
                  <a:pt x="400071" y="552982"/>
                </a:cubicBezTo>
                <a:cubicBezTo>
                  <a:pt x="405065" y="537245"/>
                  <a:pt x="396430" y="512519"/>
                  <a:pt x="374392" y="479450"/>
                </a:cubicBezTo>
                <a:cubicBezTo>
                  <a:pt x="345344" y="435861"/>
                  <a:pt x="341188" y="418581"/>
                  <a:pt x="341188" y="341387"/>
                </a:cubicBezTo>
                <a:cubicBezTo>
                  <a:pt x="341188" y="258204"/>
                  <a:pt x="339738" y="253278"/>
                  <a:pt x="315863" y="255419"/>
                </a:cubicBezTo>
                <a:close/>
                <a:moveTo>
                  <a:pt x="844058" y="237451"/>
                </a:moveTo>
                <a:cubicBezTo>
                  <a:pt x="831638" y="241438"/>
                  <a:pt x="816694" y="253787"/>
                  <a:pt x="801437" y="273790"/>
                </a:cubicBezTo>
                <a:cubicBezTo>
                  <a:pt x="747727" y="344208"/>
                  <a:pt x="731560" y="428422"/>
                  <a:pt x="776589" y="403222"/>
                </a:cubicBezTo>
                <a:cubicBezTo>
                  <a:pt x="804215" y="387762"/>
                  <a:pt x="878371" y="269102"/>
                  <a:pt x="871536" y="251292"/>
                </a:cubicBezTo>
                <a:cubicBezTo>
                  <a:pt x="866375" y="237842"/>
                  <a:pt x="856479" y="233465"/>
                  <a:pt x="844058" y="237451"/>
                </a:cubicBezTo>
                <a:close/>
                <a:moveTo>
                  <a:pt x="1574932" y="66399"/>
                </a:moveTo>
                <a:cubicBezTo>
                  <a:pt x="1569036" y="67908"/>
                  <a:pt x="1563566" y="71027"/>
                  <a:pt x="1559943" y="75392"/>
                </a:cubicBezTo>
                <a:cubicBezTo>
                  <a:pt x="1549670" y="87770"/>
                  <a:pt x="1557181" y="100674"/>
                  <a:pt x="1594037" y="133972"/>
                </a:cubicBezTo>
                <a:cubicBezTo>
                  <a:pt x="1645536" y="180498"/>
                  <a:pt x="1688298" y="190200"/>
                  <a:pt x="1688298" y="155358"/>
                </a:cubicBezTo>
                <a:cubicBezTo>
                  <a:pt x="1688298" y="134628"/>
                  <a:pt x="1631485" y="82283"/>
                  <a:pt x="1592471" y="67067"/>
                </a:cubicBezTo>
                <a:cubicBezTo>
                  <a:pt x="1587149" y="64991"/>
                  <a:pt x="1580828" y="64890"/>
                  <a:pt x="1574932" y="66399"/>
                </a:cubicBezTo>
                <a:close/>
                <a:moveTo>
                  <a:pt x="1099527" y="49890"/>
                </a:moveTo>
                <a:cubicBezTo>
                  <a:pt x="1075467" y="53117"/>
                  <a:pt x="1044806" y="66177"/>
                  <a:pt x="1015620" y="87985"/>
                </a:cubicBezTo>
                <a:cubicBezTo>
                  <a:pt x="964121" y="126467"/>
                  <a:pt x="935981" y="169483"/>
                  <a:pt x="951896" y="185399"/>
                </a:cubicBezTo>
                <a:cubicBezTo>
                  <a:pt x="964702" y="198205"/>
                  <a:pt x="1146791" y="89472"/>
                  <a:pt x="1143827" y="70789"/>
                </a:cubicBezTo>
                <a:cubicBezTo>
                  <a:pt x="1141046" y="53268"/>
                  <a:pt x="1123587" y="46663"/>
                  <a:pt x="1099527" y="49890"/>
                </a:cubicBezTo>
                <a:close/>
                <a:moveTo>
                  <a:pt x="1361241" y="425"/>
                </a:moveTo>
                <a:cubicBezTo>
                  <a:pt x="1320314" y="-1017"/>
                  <a:pt x="1279513" y="1125"/>
                  <a:pt x="1272597" y="8042"/>
                </a:cubicBezTo>
                <a:cubicBezTo>
                  <a:pt x="1268283" y="12355"/>
                  <a:pt x="1264753" y="22944"/>
                  <a:pt x="1264753" y="31572"/>
                </a:cubicBezTo>
                <a:cubicBezTo>
                  <a:pt x="1264753" y="43414"/>
                  <a:pt x="1289264" y="47259"/>
                  <a:pt x="1364757" y="47259"/>
                </a:cubicBezTo>
                <a:cubicBezTo>
                  <a:pt x="1463715" y="47259"/>
                  <a:pt x="1478076" y="41751"/>
                  <a:pt x="1450642" y="14316"/>
                </a:cubicBezTo>
                <a:cubicBezTo>
                  <a:pt x="1443220" y="6895"/>
                  <a:pt x="1402167" y="1867"/>
                  <a:pt x="1361241" y="425"/>
                </a:cubicBezTo>
                <a:close/>
              </a:path>
            </a:pathLst>
          </a:custGeom>
          <a:solidFill>
            <a:schemeClr val="accent3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17" name=""/>
          <p:cNvPicPr>
            <a:picLocks noChangeAspect="1"/>
          </p:cNvPicPr>
          <p:nvPr/>
        </p:nvPicPr>
        <p:blipFill>
          <a:blip r:embed="rId6">
            <a:alphaModFix amt="100000"/>
          </a:blip>
          <a:srcRect l="0" t="0" r="0" b="0"/>
          <a:stretch>
            <a:fillRect/>
          </a:stretch>
        </p:blipFill>
        <p:spPr>
          <a:xfrm rot="5807965" flipH="1" flipV="0">
            <a:off x="928509" y="5696109"/>
            <a:ext cx="454195" cy="7400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"/>
          <p:cNvPicPr>
            <a:picLocks noChangeAspect="1"/>
          </p:cNvPicPr>
          <p:nvPr/>
        </p:nvPicPr>
        <p:blipFill>
          <a:blip r:embed="rId7">
            <a:alphaModFix amt="100000"/>
          </a:blip>
          <a:srcRect l="0" t="0" r="0" b="0"/>
          <a:stretch>
            <a:fillRect/>
          </a:stretch>
        </p:blipFill>
        <p:spPr>
          <a:xfrm rot="0" flipH="1" flipV="0">
            <a:off x="5935557" y="4613566"/>
            <a:ext cx="917919" cy="6225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"/>
          <p:cNvPicPr>
            <a:picLocks noChangeAspect="1"/>
          </p:cNvPicPr>
          <p:nvPr/>
        </p:nvPicPr>
        <p:blipFill>
          <a:blip r:embed="rId8">
            <a:alphaModFix amt="100000"/>
          </a:blip>
          <a:srcRect l="0" t="0" r="0" b="0"/>
          <a:stretch>
            <a:fillRect/>
          </a:stretch>
        </p:blipFill>
        <p:spPr>
          <a:xfrm rot="0" flipH="1" flipV="0">
            <a:off x="4305970" y="3628669"/>
            <a:ext cx="740052" cy="435138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标题 1"/>
          <p:cNvSpPr txBox="1"/>
          <p:nvPr/>
        </p:nvSpPr>
        <p:spPr>
          <a:xfrm rot="1836321" flipH="1" flipV="0">
            <a:off x="3992503" y="2610902"/>
            <a:ext cx="169837" cy="137806"/>
          </a:xfrm>
          <a:custGeom>
            <a:avLst/>
            <a:gdLst>
              <a:gd name="connsiteX0" fmla="*/ 95145 w 169837"/>
              <a:gd name="connsiteY0" fmla="*/ 83092 h 137806"/>
              <a:gd name="connsiteX1" fmla="*/ 8094 w 169837"/>
              <a:gd name="connsiteY1" fmla="*/ 78756 h 137806"/>
              <a:gd name="connsiteX2" fmla="*/ 32145 w 169837"/>
              <a:gd name="connsiteY2" fmla="*/ 130682 h 137806"/>
              <a:gd name="connsiteX3" fmla="*/ 95145 w 169837"/>
              <a:gd name="connsiteY3" fmla="*/ 83092 h 137806"/>
              <a:gd name="connsiteX4" fmla="*/ 128209 w 169837"/>
              <a:gd name="connsiteY4" fmla="*/ 10576 h 137806"/>
              <a:gd name="connsiteX5" fmla="*/ 70841 w 169837"/>
              <a:gd name="connsiteY5" fmla="*/ 17969 h 137806"/>
              <a:gd name="connsiteX6" fmla="*/ 140737 w 169837"/>
              <a:gd name="connsiteY6" fmla="*/ 82678 h 137806"/>
              <a:gd name="connsiteX7" fmla="*/ 152183 w 169837"/>
              <a:gd name="connsiteY7" fmla="*/ 31118 h 137806"/>
              <a:gd name="connsiteX8" fmla="*/ 128209 w 169837"/>
              <a:gd name="connsiteY8" fmla="*/ 10576 h 137806"/>
            </a:gdLst>
            <a:rect l="l" t="t" r="r" b="b"/>
            <a:pathLst>
              <a:path w="169837" h="137806">
                <a:moveTo>
                  <a:pt x="95145" y="83092"/>
                </a:moveTo>
                <a:cubicBezTo>
                  <a:pt x="69484" y="69358"/>
                  <a:pt x="19958" y="66892"/>
                  <a:pt x="8094" y="78756"/>
                </a:cubicBezTo>
                <a:cubicBezTo>
                  <a:pt x="-8970" y="95820"/>
                  <a:pt x="1841" y="119160"/>
                  <a:pt x="32145" y="130682"/>
                </a:cubicBezTo>
                <a:cubicBezTo>
                  <a:pt x="95246" y="154673"/>
                  <a:pt x="150668" y="112807"/>
                  <a:pt x="95145" y="83092"/>
                </a:cubicBezTo>
                <a:close/>
                <a:moveTo>
                  <a:pt x="128209" y="10576"/>
                </a:moveTo>
                <a:cubicBezTo>
                  <a:pt x="101577" y="-4840"/>
                  <a:pt x="70841" y="-4252"/>
                  <a:pt x="70841" y="17969"/>
                </a:cubicBezTo>
                <a:cubicBezTo>
                  <a:pt x="70841" y="43021"/>
                  <a:pt x="113677" y="82678"/>
                  <a:pt x="140737" y="82678"/>
                </a:cubicBezTo>
                <a:cubicBezTo>
                  <a:pt x="175226" y="82678"/>
                  <a:pt x="179080" y="65312"/>
                  <a:pt x="152183" y="31118"/>
                </a:cubicBezTo>
                <a:cubicBezTo>
                  <a:pt x="145508" y="22631"/>
                  <a:pt x="137086" y="15714"/>
                  <a:pt x="128209" y="10576"/>
                </a:cubicBezTo>
                <a:close/>
              </a:path>
            </a:pathLst>
          </a:custGeom>
          <a:solidFill>
            <a:schemeClr val="accent3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 rot="1836321" flipH="1" flipV="0">
            <a:off x="3115443" y="2167705"/>
            <a:ext cx="165799" cy="184545"/>
          </a:xfrm>
          <a:custGeom>
            <a:avLst/>
            <a:gdLst>
              <a:gd name="connsiteX0" fmla="*/ 144934 w 165799"/>
              <a:gd name="connsiteY0" fmla="*/ 125405 h 184545"/>
              <a:gd name="connsiteX1" fmla="*/ 101319 w 165799"/>
              <a:gd name="connsiteY1" fmla="*/ 122128 h 184545"/>
              <a:gd name="connsiteX2" fmla="*/ 44392 w 165799"/>
              <a:gd name="connsiteY2" fmla="*/ 142154 h 184545"/>
              <a:gd name="connsiteX3" fmla="*/ 111775 w 165799"/>
              <a:gd name="connsiteY3" fmla="*/ 184545 h 184545"/>
              <a:gd name="connsiteX4" fmla="*/ 161082 w 165799"/>
              <a:gd name="connsiteY4" fmla="*/ 152191 h 184545"/>
              <a:gd name="connsiteX5" fmla="*/ 144934 w 165799"/>
              <a:gd name="connsiteY5" fmla="*/ 125405 h 184545"/>
              <a:gd name="connsiteX6" fmla="*/ 98012 w 165799"/>
              <a:gd name="connsiteY6" fmla="*/ 692 h 184545"/>
              <a:gd name="connsiteX7" fmla="*/ 39672 w 165799"/>
              <a:gd name="connsiteY7" fmla="*/ 16748 h 184545"/>
              <a:gd name="connsiteX8" fmla="*/ 24332 w 165799"/>
              <a:gd name="connsiteY8" fmla="*/ 88681 h 184545"/>
              <a:gd name="connsiteX9" fmla="*/ 92774 w 165799"/>
              <a:gd name="connsiteY9" fmla="*/ 86833 h 184545"/>
              <a:gd name="connsiteX10" fmla="*/ 125763 w 165799"/>
              <a:gd name="connsiteY10" fmla="*/ 34471 h 184545"/>
              <a:gd name="connsiteX11" fmla="*/ 98012 w 165799"/>
              <a:gd name="connsiteY11" fmla="*/ 692 h 184545"/>
            </a:gdLst>
            <a:rect l="l" t="t" r="r" b="b"/>
            <a:pathLst>
              <a:path w="165799" h="184545">
                <a:moveTo>
                  <a:pt x="144934" y="125405"/>
                </a:moveTo>
                <a:cubicBezTo>
                  <a:pt x="136751" y="121290"/>
                  <a:pt x="123991" y="121092"/>
                  <a:pt x="101319" y="122128"/>
                </a:cubicBezTo>
                <a:cubicBezTo>
                  <a:pt x="69133" y="123599"/>
                  <a:pt x="48762" y="130766"/>
                  <a:pt x="44392" y="142154"/>
                </a:cubicBezTo>
                <a:cubicBezTo>
                  <a:pt x="32576" y="172946"/>
                  <a:pt x="51015" y="184545"/>
                  <a:pt x="111775" y="184545"/>
                </a:cubicBezTo>
                <a:cubicBezTo>
                  <a:pt x="170578" y="184545"/>
                  <a:pt x="170701" y="184464"/>
                  <a:pt x="161082" y="152191"/>
                </a:cubicBezTo>
                <a:cubicBezTo>
                  <a:pt x="156721" y="137555"/>
                  <a:pt x="153116" y="129521"/>
                  <a:pt x="144934" y="125405"/>
                </a:cubicBezTo>
                <a:close/>
                <a:moveTo>
                  <a:pt x="98012" y="692"/>
                </a:moveTo>
                <a:cubicBezTo>
                  <a:pt x="84580" y="-2073"/>
                  <a:pt x="66049" y="3468"/>
                  <a:pt x="39672" y="16748"/>
                </a:cubicBezTo>
                <a:cubicBezTo>
                  <a:pt x="-7750" y="40623"/>
                  <a:pt x="-12399" y="62424"/>
                  <a:pt x="24332" y="88681"/>
                </a:cubicBezTo>
                <a:cubicBezTo>
                  <a:pt x="47923" y="105546"/>
                  <a:pt x="53872" y="105385"/>
                  <a:pt x="92774" y="86833"/>
                </a:cubicBezTo>
                <a:cubicBezTo>
                  <a:pt x="131307" y="68458"/>
                  <a:pt x="134461" y="63453"/>
                  <a:pt x="125763" y="34471"/>
                </a:cubicBezTo>
                <a:cubicBezTo>
                  <a:pt x="119778" y="14528"/>
                  <a:pt x="111444" y="3457"/>
                  <a:pt x="98012" y="692"/>
                </a:cubicBezTo>
                <a:close/>
              </a:path>
            </a:pathLst>
          </a:custGeom>
          <a:solidFill>
            <a:schemeClr val="accent3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 rot="0" flipH="0" flipV="0">
            <a:off x="660400" y="853800"/>
            <a:ext cx="1316795" cy="163517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23" name=""/>
          <p:cNvPicPr>
            <a:picLocks noChangeAspect="1"/>
          </p:cNvPicPr>
          <p:nvPr/>
        </p:nvPicPr>
        <p:blipFill>
          <a:blip r:embed="rId9">
            <a:alphaModFix amt="100000"/>
          </a:blip>
          <a:srcRect l="0" t="0" r="0" b="0"/>
          <a:stretch>
            <a:fillRect/>
          </a:stretch>
        </p:blipFill>
        <p:spPr>
          <a:xfrm rot="0" flipH="0" flipV="0">
            <a:off x="5421395" y="398216"/>
            <a:ext cx="585267" cy="566977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标题 1"/>
          <p:cNvSpPr txBox="1"/>
          <p:nvPr/>
        </p:nvSpPr>
        <p:spPr>
          <a:xfrm rot="0" flipH="0" flipV="0">
            <a:off x="6364729" y="2994838"/>
            <a:ext cx="5478956" cy="2580462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30000"/>
              </a:lnSpc>
            </a:pPr>
            <a:r>
              <a:rPr kumimoji="1" lang="en-US" altLang="zh-CN" sz="4000">
                <a:ln w="12700">
                  <a:noFill/>
                </a:ln>
                <a:solidFill>
                  <a:srgbClr val="1A9BD7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祝您旅途愉快</a:t>
            </a:r>
            <a:endParaRPr kumimoji="1" lang="zh-CN" altLang="en-US"/>
          </a:p>
        </p:txBody>
      </p:sp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1140979" y="2757613"/>
            <a:ext cx="4823642" cy="1565312"/>
          </a:xfrm>
          <a:prstGeom prst="roundRect">
            <a:avLst>
              <a:gd name="adj" fmla="val 12515"/>
            </a:avLst>
          </a:prstGeom>
          <a:solidFill>
            <a:schemeClr val="bg1"/>
          </a:solidFill>
          <a:ln w="19050" cap="sq">
            <a:solidFill>
              <a:schemeClr val="accent1">
                <a:alpha val="100000"/>
              </a:schemeClr>
            </a:solidFill>
            <a:prstDash val="dash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0" flipV="0">
            <a:off x="1142932" y="1000089"/>
            <a:ext cx="4823642" cy="1565312"/>
          </a:xfrm>
          <a:prstGeom prst="roundRect">
            <a:avLst>
              <a:gd name="adj" fmla="val 12515"/>
            </a:avLst>
          </a:prstGeom>
          <a:solidFill>
            <a:schemeClr val="bg1"/>
          </a:solidFill>
          <a:ln w="19050" cap="sq">
            <a:solidFill>
              <a:schemeClr val="accent1">
                <a:alpha val="100000"/>
              </a:schemeClr>
            </a:solidFill>
            <a:prstDash val="dash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566683" y="1489428"/>
            <a:ext cx="832510" cy="586635"/>
          </a:xfrm>
          <a:prstGeom prst="roundRect">
            <a:avLst>
              <a:gd name="adj" fmla="val 24021"/>
            </a:avLst>
          </a:prstGeom>
          <a:solidFill>
            <a:schemeClr val="accent1"/>
          </a:solidFill>
          <a:ln w="12700" cap="sq">
            <a:noFill/>
            <a:miter/>
          </a:ln>
          <a:effectLst>
            <a:outerShdw dist="63500" blurRad="101600" dir="2700000" sx="100000" sy="100000" kx="0" ky="0" algn="tl" rotWithShape="0">
              <a:schemeClr val="accent1"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566683" y="3246952"/>
            <a:ext cx="832510" cy="586635"/>
          </a:xfrm>
          <a:prstGeom prst="roundRect">
            <a:avLst>
              <a:gd name="adj" fmla="val 33763"/>
            </a:avLst>
          </a:prstGeom>
          <a:solidFill>
            <a:schemeClr val="bg1"/>
          </a:solidFill>
          <a:ln w="1905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632511" y="1484473"/>
            <a:ext cx="664202" cy="58663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01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582342" y="3241997"/>
            <a:ext cx="797451" cy="58663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1A9BD7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02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1469164" y="1054877"/>
            <a:ext cx="4432888" cy="145573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OPPOSans R"/>
                <a:ea typeface="OPPOSans R"/>
                <a:cs typeface="OPPOSans R"/>
              </a:rPr>
              <a:t>十渡风景区是一个充满自然美景和人文底蕴的旅游胜地，无论是漂流、缆车、蹦极还是品尝美食，都能让游客感受到不一样的乐趣。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1459457" y="2812401"/>
            <a:ext cx="4432888" cy="145573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OPPOSans R"/>
                <a:ea typeface="OPPOSans R"/>
                <a:cs typeface="OPPOSans R"/>
              </a:rPr>
              <a:t>希望这份出游攻略能帮助您更好地规划行程，享受一次愉快的十渡之旅，留下美好的回忆。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1142932" y="4568748"/>
            <a:ext cx="4823642" cy="1565312"/>
          </a:xfrm>
          <a:prstGeom prst="roundRect">
            <a:avLst>
              <a:gd name="adj" fmla="val 12515"/>
            </a:avLst>
          </a:prstGeom>
          <a:solidFill>
            <a:schemeClr val="bg1"/>
          </a:solidFill>
          <a:ln w="19050" cap="sq">
            <a:solidFill>
              <a:schemeClr val="accent1">
                <a:alpha val="100000"/>
              </a:schemeClr>
            </a:solidFill>
            <a:prstDash val="dash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566683" y="5058087"/>
            <a:ext cx="832510" cy="586635"/>
          </a:xfrm>
          <a:prstGeom prst="roundRect">
            <a:avLst>
              <a:gd name="adj" fmla="val 24021"/>
            </a:avLst>
          </a:prstGeom>
          <a:solidFill>
            <a:schemeClr val="accent1"/>
          </a:solidFill>
          <a:ln w="12700" cap="sq">
            <a:noFill/>
            <a:miter/>
          </a:ln>
          <a:effectLst>
            <a:outerShdw dist="63500" blurRad="101600" dir="2700000" sx="100000" sy="100000" kx="0" ky="0" algn="tl" rotWithShape="0">
              <a:schemeClr val="accent1"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0" flipV="0">
            <a:off x="632511" y="5053132"/>
            <a:ext cx="664202" cy="58663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03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0" flipV="0">
            <a:off x="1469164" y="4623536"/>
            <a:ext cx="4432888" cy="145573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50000"/>
              </a:lnSpc>
            </a:pPr>
            <a:endParaRPr kumimoji="1" lang="zh-CN" altLang="en-US"/>
          </a:p>
        </p:txBody>
      </p:sp>
      <p:pic>
        <p:nvPicPr>
          <p:cNvPr id="14" name=""/>
          <p:cNvPicPr>
            <a:picLocks noChangeAspect="1"/>
          </p:cNvPicPr>
          <p:nvPr/>
        </p:nvPicPr>
        <p:blipFill>
          <a:blip r:embed="rId2">
            <a:alphaModFix amt="100000"/>
          </a:blip>
          <a:srcRect l="0" t="0" r="0" b="0"/>
          <a:stretch>
            <a:fillRect/>
          </a:stretch>
        </p:blipFill>
        <p:spPr>
          <a:xfrm rot="0" flipH="0" flipV="0">
            <a:off x="6257458" y="1125538"/>
            <a:ext cx="5508772" cy="48282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"/>
          <p:cNvPicPr>
            <a:picLocks noChangeAspect="1"/>
          </p:cNvPicPr>
          <p:nvPr/>
        </p:nvPicPr>
        <p:blipFill>
          <a:blip r:embed="rId3">
            <a:alphaModFix amt="100000"/>
          </a:blip>
          <a:srcRect l="17023" t="16387" r="10460" b="16291"/>
          <a:stretch>
            <a:fillRect/>
          </a:stretch>
        </p:blipFill>
        <p:spPr>
          <a:xfrm rot="0" flipH="0" flipV="0">
            <a:off x="6846849" y="1672684"/>
            <a:ext cx="4282068" cy="2650242"/>
          </a:xfrm>
          <a:custGeom>
            <a:avLst/>
            <a:gdLst>
              <a:gd name="connsiteX0" fmla="*/ 0 w 4373135"/>
              <a:gd name="connsiteY0" fmla="*/ 0 h 2921497"/>
              <a:gd name="connsiteX1" fmla="*/ 4373135 w 4373135"/>
              <a:gd name="connsiteY1" fmla="*/ 0 h 2921497"/>
              <a:gd name="connsiteX2" fmla="*/ 4373135 w 4373135"/>
              <a:gd name="connsiteY2" fmla="*/ 2921497 h 2921497"/>
              <a:gd name="connsiteX3" fmla="*/ 0 w 4373135"/>
              <a:gd name="connsiteY3" fmla="*/ 2921497 h 2921497"/>
            </a:gdLst>
            <a:rect l="l" t="t" r="r" b="b"/>
            <a:pathLst>
              <a:path w="4373135" h="2921497">
                <a:moveTo>
                  <a:pt x="0" y="0"/>
                </a:moveTo>
                <a:lnTo>
                  <a:pt x="4373135" y="0"/>
                </a:lnTo>
                <a:lnTo>
                  <a:pt x="4373135" y="2921497"/>
                </a:lnTo>
                <a:lnTo>
                  <a:pt x="0" y="2921497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16" name="标题 1"/>
          <p:cNvSpPr txBox="1"/>
          <p:nvPr/>
        </p:nvSpPr>
        <p:spPr>
          <a:xfrm rot="0" flipH="0" flipV="0">
            <a:off x="660400" y="323990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总结</a:t>
            </a:r>
            <a:endParaRPr kumimoji="1" lang="zh-CN" altLang="en-US"/>
          </a:p>
        </p:txBody>
      </p:sp>
      <p:cxnSp>
        <p:nvCxnSpPr>
          <p:cNvPr id="17" name="标题 1"/>
          <p:cNvCxnSpPr/>
          <p:nvPr/>
        </p:nvCxnSpPr>
        <p:spPr>
          <a:xfrm rot="0" flipH="0" flipV="0">
            <a:off x="0" y="958850"/>
            <a:ext cx="12122150" cy="0"/>
          </a:xfrm>
          <a:prstGeom prst="line">
            <a:avLst/>
          </a:prstGeom>
          <a:noFill/>
          <a:ln w="28575" cap="sq">
            <a:solidFill>
              <a:schemeClr val="accent1"/>
            </a:solidFill>
            <a:miter/>
          </a:ln>
        </p:spPr>
      </p:cxnSp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10617200" y="-546100"/>
            <a:ext cx="1689100" cy="34544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10000"/>
              </a:lnSpc>
            </a:pPr>
            <a:r>
              <a:rPr kumimoji="1" lang="en-US" altLang="zh-CN" sz="1800">
                <a:ln w="12700">
                  <a:noFill/>
                </a:ln>
                <a:noFill/>
                <a:latin typeface="OPPOSans R"/>
                <a:ea typeface="OPPOSans R"/>
                <a:cs typeface="OPPOSans R"/>
              </a:rPr>
              <a:t>BY YUSHEN</a:t>
            </a: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0" flipV="0">
            <a:off x="10617200" y="-546100"/>
            <a:ext cx="1689100" cy="34544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10000"/>
              </a:lnSpc>
            </a:pPr>
            <a:r>
              <a:rPr kumimoji="1" lang="en-US" altLang="zh-CN" sz="1800">
                <a:ln w="12700">
                  <a:noFill/>
                </a:ln>
                <a:noFill/>
                <a:latin typeface="OPPOSans R"/>
                <a:ea typeface="OPPOSans R"/>
                <a:cs typeface="OPPOSans R"/>
              </a:rPr>
              <a:t>BY YUSHEN</a:t>
            </a:r>
            <a:endParaRPr kumimoji="1" lang="zh-CN" altLang="en-US"/>
          </a:p>
        </p:txBody>
      </p:sp>
      <p:pic>
        <p:nvPicPr>
          <p:cNvPr id="4" name=""/>
          <p:cNvPicPr>
            <a:picLocks noChangeAspect="1"/>
          </p:cNvPicPr>
          <p:nvPr/>
        </p:nvPicPr>
        <p:blipFill>
          <a:blip r:embed="rId2">
            <a:alphaModFix amt="100000"/>
          </a:blip>
          <a:srcRect l="0" t="0" r="0" b="0"/>
          <a:stretch>
            <a:fillRect/>
          </a:stretch>
        </p:blipFill>
        <p:spPr>
          <a:xfrm rot="0" flipH="1" flipV="0">
            <a:off x="314" y="428"/>
            <a:ext cx="12191687" cy="6857143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"/>
          <p:cNvPicPr>
            <a:picLocks noChangeAspect="1"/>
          </p:cNvPicPr>
          <p:nvPr/>
        </p:nvPicPr>
        <p:blipFill>
          <a:blip r:embed="rId3">
            <a:alphaModFix amt="100000"/>
          </a:blip>
          <a:srcRect l="0" t="0" r="0" b="0"/>
          <a:stretch>
            <a:fillRect/>
          </a:stretch>
        </p:blipFill>
        <p:spPr>
          <a:xfrm rot="13425587" flipH="1" flipV="0">
            <a:off x="-375082" y="-1430708"/>
            <a:ext cx="2768832" cy="47203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"/>
          <p:cNvPicPr>
            <a:picLocks noChangeAspect="1"/>
          </p:cNvPicPr>
          <p:nvPr/>
        </p:nvPicPr>
        <p:blipFill>
          <a:blip r:embed="rId4">
            <a:alphaModFix amt="100000"/>
          </a:blip>
          <a:srcRect l="0" t="0" r="0" b="0"/>
          <a:stretch>
            <a:fillRect/>
          </a:stretch>
        </p:blipFill>
        <p:spPr>
          <a:xfrm rot="0" flipH="1" flipV="0">
            <a:off x="9535170" y="5366142"/>
            <a:ext cx="2656830" cy="1491858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"/>
          <p:cNvPicPr>
            <a:picLocks noChangeAspect="1"/>
          </p:cNvPicPr>
          <p:nvPr/>
        </p:nvPicPr>
        <p:blipFill>
          <a:blip r:embed="rId5">
            <a:alphaModFix amt="100000"/>
          </a:blip>
          <a:srcRect l="0" t="0" r="0" b="0"/>
          <a:stretch>
            <a:fillRect/>
          </a:stretch>
        </p:blipFill>
        <p:spPr>
          <a:xfrm rot="0" flipH="1" flipV="0">
            <a:off x="8039" y="292099"/>
            <a:ext cx="6477381" cy="6687472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标题 1"/>
          <p:cNvSpPr txBox="1"/>
          <p:nvPr/>
        </p:nvSpPr>
        <p:spPr>
          <a:xfrm rot="0" flipH="1" flipV="0">
            <a:off x="5331216" y="3041920"/>
            <a:ext cx="347669" cy="1161514"/>
          </a:xfrm>
          <a:custGeom>
            <a:avLst/>
            <a:gdLst>
              <a:gd name="connsiteX0" fmla="*/ 208518 w 347669"/>
              <a:gd name="connsiteY0" fmla="*/ 1024255 h 1161514"/>
              <a:gd name="connsiteX1" fmla="*/ 165100 w 347669"/>
              <a:gd name="connsiteY1" fmla="*/ 1043958 h 1161514"/>
              <a:gd name="connsiteX2" fmla="*/ 208206 w 347669"/>
              <a:gd name="connsiteY2" fmla="*/ 1081667 h 1161514"/>
              <a:gd name="connsiteX3" fmla="*/ 276226 w 347669"/>
              <a:gd name="connsiteY3" fmla="*/ 1133880 h 1161514"/>
              <a:gd name="connsiteX4" fmla="*/ 322871 w 347669"/>
              <a:gd name="connsiteY4" fmla="*/ 1159743 h 1161514"/>
              <a:gd name="connsiteX5" fmla="*/ 287047 w 347669"/>
              <a:gd name="connsiteY5" fmla="*/ 1046895 h 1161514"/>
              <a:gd name="connsiteX6" fmla="*/ 208518 w 347669"/>
              <a:gd name="connsiteY6" fmla="*/ 1024255 h 1161514"/>
              <a:gd name="connsiteX7" fmla="*/ 15333 w 347669"/>
              <a:gd name="connsiteY7" fmla="*/ 696339 h 1161514"/>
              <a:gd name="connsiteX8" fmla="*/ 5475 w 347669"/>
              <a:gd name="connsiteY8" fmla="*/ 710811 h 1161514"/>
              <a:gd name="connsiteX9" fmla="*/ 52141 w 347669"/>
              <a:gd name="connsiteY9" fmla="*/ 854760 h 1161514"/>
              <a:gd name="connsiteX10" fmla="*/ 127000 w 347669"/>
              <a:gd name="connsiteY10" fmla="*/ 886452 h 1161514"/>
              <a:gd name="connsiteX11" fmla="*/ 31296 w 347669"/>
              <a:gd name="connsiteY11" fmla="*/ 707607 h 1161514"/>
              <a:gd name="connsiteX12" fmla="*/ 15333 w 347669"/>
              <a:gd name="connsiteY12" fmla="*/ 696339 h 1161514"/>
              <a:gd name="connsiteX13" fmla="*/ 75796 w 347669"/>
              <a:gd name="connsiteY13" fmla="*/ 311763 h 1161514"/>
              <a:gd name="connsiteX14" fmla="*/ 47805 w 347669"/>
              <a:gd name="connsiteY14" fmla="*/ 322585 h 1161514"/>
              <a:gd name="connsiteX15" fmla="*/ 0 w 347669"/>
              <a:gd name="connsiteY15" fmla="*/ 512571 h 1161514"/>
              <a:gd name="connsiteX16" fmla="*/ 19904 w 347669"/>
              <a:gd name="connsiteY16" fmla="*/ 562795 h 1161514"/>
              <a:gd name="connsiteX17" fmla="*/ 70190 w 347669"/>
              <a:gd name="connsiteY17" fmla="*/ 477637 h 1161514"/>
              <a:gd name="connsiteX18" fmla="*/ 91003 w 347669"/>
              <a:gd name="connsiteY18" fmla="*/ 360685 h 1161514"/>
              <a:gd name="connsiteX19" fmla="*/ 75796 w 347669"/>
              <a:gd name="connsiteY19" fmla="*/ 311763 h 1161514"/>
              <a:gd name="connsiteX20" fmla="*/ 319890 w 347669"/>
              <a:gd name="connsiteY20" fmla="*/ 2818 h 1161514"/>
              <a:gd name="connsiteX21" fmla="*/ 284453 w 347669"/>
              <a:gd name="connsiteY21" fmla="*/ 5279 h 1161514"/>
              <a:gd name="connsiteX22" fmla="*/ 165100 w 347669"/>
              <a:gd name="connsiteY22" fmla="*/ 192629 h 1161514"/>
              <a:gd name="connsiteX23" fmla="*/ 222658 w 347669"/>
              <a:gd name="connsiteY23" fmla="*/ 211122 h 1161514"/>
              <a:gd name="connsiteX24" fmla="*/ 347308 w 347669"/>
              <a:gd name="connsiteY24" fmla="*/ 26828 h 1161514"/>
              <a:gd name="connsiteX25" fmla="*/ 319890 w 347669"/>
              <a:gd name="connsiteY25" fmla="*/ 2818 h 1161514"/>
            </a:gdLst>
            <a:rect l="l" t="t" r="r" b="b"/>
            <a:pathLst>
              <a:path w="347669" h="1161514">
                <a:moveTo>
                  <a:pt x="208518" y="1024255"/>
                </a:moveTo>
                <a:cubicBezTo>
                  <a:pt x="183883" y="1023662"/>
                  <a:pt x="165100" y="1030126"/>
                  <a:pt x="165100" y="1043958"/>
                </a:cubicBezTo>
                <a:cubicBezTo>
                  <a:pt x="165100" y="1054792"/>
                  <a:pt x="184498" y="1071761"/>
                  <a:pt x="208206" y="1081667"/>
                </a:cubicBezTo>
                <a:cubicBezTo>
                  <a:pt x="231914" y="1091573"/>
                  <a:pt x="262523" y="1115068"/>
                  <a:pt x="276226" y="1133880"/>
                </a:cubicBezTo>
                <a:cubicBezTo>
                  <a:pt x="293362" y="1157403"/>
                  <a:pt x="307925" y="1165478"/>
                  <a:pt x="322871" y="1159743"/>
                </a:cubicBezTo>
                <a:cubicBezTo>
                  <a:pt x="356009" y="1147027"/>
                  <a:pt x="333241" y="1075306"/>
                  <a:pt x="287047" y="1046895"/>
                </a:cubicBezTo>
                <a:cubicBezTo>
                  <a:pt x="263640" y="1032499"/>
                  <a:pt x="233153" y="1024849"/>
                  <a:pt x="208518" y="1024255"/>
                </a:cubicBezTo>
                <a:close/>
                <a:moveTo>
                  <a:pt x="15333" y="696339"/>
                </a:moveTo>
                <a:cubicBezTo>
                  <a:pt x="11675" y="696793"/>
                  <a:pt x="9034" y="701537"/>
                  <a:pt x="5475" y="710811"/>
                </a:cubicBezTo>
                <a:cubicBezTo>
                  <a:pt x="-6742" y="742647"/>
                  <a:pt x="9522" y="792815"/>
                  <a:pt x="52141" y="854760"/>
                </a:cubicBezTo>
                <a:cubicBezTo>
                  <a:pt x="91605" y="912117"/>
                  <a:pt x="127000" y="927102"/>
                  <a:pt x="127000" y="886452"/>
                </a:cubicBezTo>
                <a:cubicBezTo>
                  <a:pt x="127000" y="861586"/>
                  <a:pt x="61079" y="738399"/>
                  <a:pt x="31296" y="707607"/>
                </a:cubicBezTo>
                <a:cubicBezTo>
                  <a:pt x="23667" y="699721"/>
                  <a:pt x="18992" y="695885"/>
                  <a:pt x="15333" y="696339"/>
                </a:cubicBezTo>
                <a:close/>
                <a:moveTo>
                  <a:pt x="75796" y="311763"/>
                </a:moveTo>
                <a:cubicBezTo>
                  <a:pt x="68470" y="313193"/>
                  <a:pt x="59171" y="316828"/>
                  <a:pt x="47805" y="322585"/>
                </a:cubicBezTo>
                <a:cubicBezTo>
                  <a:pt x="27646" y="332796"/>
                  <a:pt x="0" y="442665"/>
                  <a:pt x="0" y="512571"/>
                </a:cubicBezTo>
                <a:cubicBezTo>
                  <a:pt x="0" y="539522"/>
                  <a:pt x="7308" y="557961"/>
                  <a:pt x="19904" y="562795"/>
                </a:cubicBezTo>
                <a:cubicBezTo>
                  <a:pt x="50279" y="574451"/>
                  <a:pt x="62619" y="553552"/>
                  <a:pt x="70190" y="477637"/>
                </a:cubicBezTo>
                <a:cubicBezTo>
                  <a:pt x="73992" y="439507"/>
                  <a:pt x="83359" y="386879"/>
                  <a:pt x="91003" y="360685"/>
                </a:cubicBezTo>
                <a:cubicBezTo>
                  <a:pt x="101992" y="323031"/>
                  <a:pt x="97773" y="307473"/>
                  <a:pt x="75796" y="311763"/>
                </a:cubicBezTo>
                <a:close/>
                <a:moveTo>
                  <a:pt x="319890" y="2818"/>
                </a:moveTo>
                <a:cubicBezTo>
                  <a:pt x="307664" y="-1374"/>
                  <a:pt x="294103" y="-1153"/>
                  <a:pt x="284453" y="5279"/>
                </a:cubicBezTo>
                <a:cubicBezTo>
                  <a:pt x="261163" y="20804"/>
                  <a:pt x="165100" y="171596"/>
                  <a:pt x="165100" y="192629"/>
                </a:cubicBezTo>
                <a:cubicBezTo>
                  <a:pt x="165100" y="219493"/>
                  <a:pt x="199322" y="230488"/>
                  <a:pt x="222658" y="211122"/>
                </a:cubicBezTo>
                <a:cubicBezTo>
                  <a:pt x="265053" y="175937"/>
                  <a:pt x="354040" y="44371"/>
                  <a:pt x="347308" y="26828"/>
                </a:cubicBezTo>
                <a:cubicBezTo>
                  <a:pt x="343004" y="15612"/>
                  <a:pt x="332115" y="7009"/>
                  <a:pt x="319890" y="2818"/>
                </a:cubicBezTo>
                <a:close/>
              </a:path>
            </a:pathLst>
          </a:custGeom>
          <a:solidFill>
            <a:schemeClr val="accent3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1" flipV="0">
            <a:off x="878885" y="2364598"/>
            <a:ext cx="1074630" cy="3352657"/>
          </a:xfrm>
          <a:custGeom>
            <a:avLst/>
            <a:gdLst>
              <a:gd name="connsiteX0" fmla="*/ 687172 w 1074630"/>
              <a:gd name="connsiteY0" fmla="*/ 3203963 h 3352657"/>
              <a:gd name="connsiteX1" fmla="*/ 630730 w 1074630"/>
              <a:gd name="connsiteY1" fmla="*/ 3220775 h 3352657"/>
              <a:gd name="connsiteX2" fmla="*/ 536724 w 1074630"/>
              <a:gd name="connsiteY2" fmla="*/ 3341894 h 3352657"/>
              <a:gd name="connsiteX3" fmla="*/ 666104 w 1074630"/>
              <a:gd name="connsiteY3" fmla="*/ 3306200 h 3352657"/>
              <a:gd name="connsiteX4" fmla="*/ 723234 w 1074630"/>
              <a:gd name="connsiteY4" fmla="*/ 3233175 h 3352657"/>
              <a:gd name="connsiteX5" fmla="*/ 687172 w 1074630"/>
              <a:gd name="connsiteY5" fmla="*/ 3203963 h 3352657"/>
              <a:gd name="connsiteX6" fmla="*/ 930570 w 1074630"/>
              <a:gd name="connsiteY6" fmla="*/ 2974891 h 3352657"/>
              <a:gd name="connsiteX7" fmla="*/ 847325 w 1074630"/>
              <a:gd name="connsiteY7" fmla="*/ 3048170 h 3352657"/>
              <a:gd name="connsiteX8" fmla="*/ 808892 w 1074630"/>
              <a:gd name="connsiteY8" fmla="*/ 3162082 h 3352657"/>
              <a:gd name="connsiteX9" fmla="*/ 960930 w 1074630"/>
              <a:gd name="connsiteY9" fmla="*/ 3001490 h 3352657"/>
              <a:gd name="connsiteX10" fmla="*/ 930570 w 1074630"/>
              <a:gd name="connsiteY10" fmla="*/ 2974891 h 3352657"/>
              <a:gd name="connsiteX11" fmla="*/ 1060164 w 1074630"/>
              <a:gd name="connsiteY11" fmla="*/ 2638737 h 3352657"/>
              <a:gd name="connsiteX12" fmla="*/ 1026909 w 1074630"/>
              <a:gd name="connsiteY12" fmla="*/ 2662818 h 3352657"/>
              <a:gd name="connsiteX13" fmla="*/ 970380 w 1074630"/>
              <a:gd name="connsiteY13" fmla="*/ 2859112 h 3352657"/>
              <a:gd name="connsiteX14" fmla="*/ 1043349 w 1074630"/>
              <a:gd name="connsiteY14" fmla="*/ 2791748 h 3352657"/>
              <a:gd name="connsiteX15" fmla="*/ 1060164 w 1074630"/>
              <a:gd name="connsiteY15" fmla="*/ 2638737 h 3352657"/>
              <a:gd name="connsiteX16" fmla="*/ 1050060 w 1074630"/>
              <a:gd name="connsiteY16" fmla="*/ 2334393 h 3352657"/>
              <a:gd name="connsiteX17" fmla="*/ 1027226 w 1074630"/>
              <a:gd name="connsiteY17" fmla="*/ 2339054 h 3352657"/>
              <a:gd name="connsiteX18" fmla="*/ 1022867 w 1074630"/>
              <a:gd name="connsiteY18" fmla="*/ 2431832 h 3352657"/>
              <a:gd name="connsiteX19" fmla="*/ 1049830 w 1074630"/>
              <a:gd name="connsiteY19" fmla="*/ 2520732 h 3352657"/>
              <a:gd name="connsiteX20" fmla="*/ 1068880 w 1074630"/>
              <a:gd name="connsiteY20" fmla="*/ 2425656 h 3352657"/>
              <a:gd name="connsiteX21" fmla="*/ 1050060 w 1074630"/>
              <a:gd name="connsiteY21" fmla="*/ 2334393 h 3352657"/>
              <a:gd name="connsiteX22" fmla="*/ 887022 w 1074630"/>
              <a:gd name="connsiteY22" fmla="*/ 2098070 h 3352657"/>
              <a:gd name="connsiteX23" fmla="*/ 976562 w 1074630"/>
              <a:gd name="connsiteY23" fmla="*/ 2260382 h 3352657"/>
              <a:gd name="connsiteX24" fmla="*/ 972042 w 1074630"/>
              <a:gd name="connsiteY24" fmla="*/ 2164591 h 3352657"/>
              <a:gd name="connsiteX25" fmla="*/ 887022 w 1074630"/>
              <a:gd name="connsiteY25" fmla="*/ 2098070 h 3352657"/>
              <a:gd name="connsiteX26" fmla="*/ 662534 w 1074630"/>
              <a:gd name="connsiteY26" fmla="*/ 1837378 h 3352657"/>
              <a:gd name="connsiteX27" fmla="*/ 624354 w 1074630"/>
              <a:gd name="connsiteY27" fmla="*/ 1841325 h 3352657"/>
              <a:gd name="connsiteX28" fmla="*/ 759860 w 1074630"/>
              <a:gd name="connsiteY28" fmla="*/ 2019082 h 3352657"/>
              <a:gd name="connsiteX29" fmla="*/ 729774 w 1074630"/>
              <a:gd name="connsiteY29" fmla="*/ 1908421 h 3352657"/>
              <a:gd name="connsiteX30" fmla="*/ 662534 w 1074630"/>
              <a:gd name="connsiteY30" fmla="*/ 1837378 h 3352657"/>
              <a:gd name="connsiteX31" fmla="*/ 746873 w 1074630"/>
              <a:gd name="connsiteY31" fmla="*/ 1134031 h 3352657"/>
              <a:gd name="connsiteX32" fmla="*/ 700772 w 1074630"/>
              <a:gd name="connsiteY32" fmla="*/ 1180578 h 3352657"/>
              <a:gd name="connsiteX33" fmla="*/ 672771 w 1074630"/>
              <a:gd name="connsiteY33" fmla="*/ 1384082 h 3352657"/>
              <a:gd name="connsiteX34" fmla="*/ 699771 w 1074630"/>
              <a:gd name="connsiteY34" fmla="*/ 1323757 h 3352657"/>
              <a:gd name="connsiteX35" fmla="*/ 752404 w 1074630"/>
              <a:gd name="connsiteY35" fmla="*/ 1205046 h 3352657"/>
              <a:gd name="connsiteX36" fmla="*/ 787186 w 1074630"/>
              <a:gd name="connsiteY36" fmla="*/ 1138371 h 3352657"/>
              <a:gd name="connsiteX37" fmla="*/ 746873 w 1074630"/>
              <a:gd name="connsiteY37" fmla="*/ 1134031 h 3352657"/>
              <a:gd name="connsiteX38" fmla="*/ 964973 w 1074630"/>
              <a:gd name="connsiteY38" fmla="*/ 846684 h 3352657"/>
              <a:gd name="connsiteX39" fmla="*/ 886091 w 1074630"/>
              <a:gd name="connsiteY39" fmla="*/ 927997 h 3352657"/>
              <a:gd name="connsiteX40" fmla="*/ 836705 w 1074630"/>
              <a:gd name="connsiteY40" fmla="*/ 1036700 h 3352657"/>
              <a:gd name="connsiteX41" fmla="*/ 934397 w 1074630"/>
              <a:gd name="connsiteY41" fmla="*/ 983043 h 3352657"/>
              <a:gd name="connsiteX42" fmla="*/ 1002833 w 1074630"/>
              <a:gd name="connsiteY42" fmla="*/ 877438 h 3352657"/>
              <a:gd name="connsiteX43" fmla="*/ 964973 w 1074630"/>
              <a:gd name="connsiteY43" fmla="*/ 846684 h 3352657"/>
              <a:gd name="connsiteX44" fmla="*/ 1024148 w 1074630"/>
              <a:gd name="connsiteY44" fmla="*/ 523108 h 3352657"/>
              <a:gd name="connsiteX45" fmla="*/ 992785 w 1074630"/>
              <a:gd name="connsiteY45" fmla="*/ 533011 h 3352657"/>
              <a:gd name="connsiteX46" fmla="*/ 991965 w 1074630"/>
              <a:gd name="connsiteY46" fmla="*/ 586986 h 3352657"/>
              <a:gd name="connsiteX47" fmla="*/ 1005309 w 1074630"/>
              <a:gd name="connsiteY47" fmla="*/ 700707 h 3352657"/>
              <a:gd name="connsiteX48" fmla="*/ 1055311 w 1074630"/>
              <a:gd name="connsiteY48" fmla="*/ 759169 h 3352657"/>
              <a:gd name="connsiteX49" fmla="*/ 1056828 w 1074630"/>
              <a:gd name="connsiteY49" fmla="*/ 564524 h 3352657"/>
              <a:gd name="connsiteX50" fmla="*/ 1024148 w 1074630"/>
              <a:gd name="connsiteY50" fmla="*/ 523108 h 3352657"/>
              <a:gd name="connsiteX51" fmla="*/ 861034 w 1074630"/>
              <a:gd name="connsiteY51" fmla="*/ 369918 h 3352657"/>
              <a:gd name="connsiteX52" fmla="*/ 825611 w 1074630"/>
              <a:gd name="connsiteY52" fmla="*/ 387680 h 3352657"/>
              <a:gd name="connsiteX53" fmla="*/ 816485 w 1074630"/>
              <a:gd name="connsiteY53" fmla="*/ 404280 h 3352657"/>
              <a:gd name="connsiteX54" fmla="*/ 874979 w 1074630"/>
              <a:gd name="connsiteY54" fmla="*/ 449071 h 3352657"/>
              <a:gd name="connsiteX55" fmla="*/ 920418 w 1074630"/>
              <a:gd name="connsiteY55" fmla="*/ 407689 h 3352657"/>
              <a:gd name="connsiteX56" fmla="*/ 861034 w 1074630"/>
              <a:gd name="connsiteY56" fmla="*/ 369918 h 3352657"/>
              <a:gd name="connsiteX57" fmla="*/ 567724 w 1074630"/>
              <a:gd name="connsiteY57" fmla="*/ 245372 h 3352657"/>
              <a:gd name="connsiteX58" fmla="*/ 542309 w 1074630"/>
              <a:gd name="connsiteY58" fmla="*/ 264114 h 3352657"/>
              <a:gd name="connsiteX59" fmla="*/ 615088 w 1074630"/>
              <a:gd name="connsiteY59" fmla="*/ 329073 h 3352657"/>
              <a:gd name="connsiteX60" fmla="*/ 706581 w 1074630"/>
              <a:gd name="connsiteY60" fmla="*/ 333841 h 3352657"/>
              <a:gd name="connsiteX61" fmla="*/ 748646 w 1074630"/>
              <a:gd name="connsiteY61" fmla="*/ 321192 h 3352657"/>
              <a:gd name="connsiteX62" fmla="*/ 621424 w 1074630"/>
              <a:gd name="connsiteY62" fmla="*/ 252575 h 3352657"/>
              <a:gd name="connsiteX63" fmla="*/ 567724 w 1074630"/>
              <a:gd name="connsiteY63" fmla="*/ 245372 h 3352657"/>
              <a:gd name="connsiteX64" fmla="*/ 234824 w 1074630"/>
              <a:gd name="connsiteY64" fmla="*/ 178965 h 3352657"/>
              <a:gd name="connsiteX65" fmla="*/ 216041 w 1074630"/>
              <a:gd name="connsiteY65" fmla="*/ 197105 h 3352657"/>
              <a:gd name="connsiteX66" fmla="*/ 312948 w 1074630"/>
              <a:gd name="connsiteY66" fmla="*/ 284197 h 3352657"/>
              <a:gd name="connsiteX67" fmla="*/ 440230 w 1074630"/>
              <a:gd name="connsiteY67" fmla="*/ 266482 h 3352657"/>
              <a:gd name="connsiteX68" fmla="*/ 300285 w 1074630"/>
              <a:gd name="connsiteY68" fmla="*/ 195978 h 3352657"/>
              <a:gd name="connsiteX69" fmla="*/ 234824 w 1074630"/>
              <a:gd name="connsiteY69" fmla="*/ 178965 h 3352657"/>
              <a:gd name="connsiteX70" fmla="*/ 16826 w 1074630"/>
              <a:gd name="connsiteY70" fmla="*/ 1231 h 3352657"/>
              <a:gd name="connsiteX71" fmla="*/ 2027 w 1074630"/>
              <a:gd name="connsiteY71" fmla="*/ 12569 h 3352657"/>
              <a:gd name="connsiteX72" fmla="*/ 154705 w 1074630"/>
              <a:gd name="connsiteY72" fmla="*/ 164882 h 3352657"/>
              <a:gd name="connsiteX73" fmla="*/ 159459 w 1074630"/>
              <a:gd name="connsiteY73" fmla="*/ 104926 h 3352657"/>
              <a:gd name="connsiteX74" fmla="*/ 87047 w 1074630"/>
              <a:gd name="connsiteY74" fmla="*/ 34707 h 3352657"/>
              <a:gd name="connsiteX75" fmla="*/ 16826 w 1074630"/>
              <a:gd name="connsiteY75" fmla="*/ 1231 h 3352657"/>
            </a:gdLst>
            <a:rect l="l" t="t" r="r" b="b"/>
            <a:pathLst>
              <a:path w="1074630" h="3352657">
                <a:moveTo>
                  <a:pt x="687172" y="3203963"/>
                </a:moveTo>
                <a:cubicBezTo>
                  <a:pt x="670727" y="3201758"/>
                  <a:pt x="650885" y="3207224"/>
                  <a:pt x="630730" y="3220775"/>
                </a:cubicBezTo>
                <a:cubicBezTo>
                  <a:pt x="590064" y="3248115"/>
                  <a:pt x="528103" y="3327947"/>
                  <a:pt x="536724" y="3341894"/>
                </a:cubicBezTo>
                <a:cubicBezTo>
                  <a:pt x="550791" y="3364656"/>
                  <a:pt x="601569" y="3350647"/>
                  <a:pt x="666104" y="3306200"/>
                </a:cubicBezTo>
                <a:cubicBezTo>
                  <a:pt x="723175" y="3266894"/>
                  <a:pt x="731890" y="3255754"/>
                  <a:pt x="723234" y="3233175"/>
                </a:cubicBezTo>
                <a:cubicBezTo>
                  <a:pt x="716666" y="3216043"/>
                  <a:pt x="703618" y="3206167"/>
                  <a:pt x="687172" y="3203963"/>
                </a:cubicBezTo>
                <a:close/>
                <a:moveTo>
                  <a:pt x="930570" y="2974891"/>
                </a:moveTo>
                <a:cubicBezTo>
                  <a:pt x="910983" y="2982939"/>
                  <a:pt x="882582" y="3007634"/>
                  <a:pt x="847325" y="3048170"/>
                </a:cubicBezTo>
                <a:cubicBezTo>
                  <a:pt x="785624" y="3119109"/>
                  <a:pt x="771125" y="3162082"/>
                  <a:pt x="808892" y="3162082"/>
                </a:cubicBezTo>
                <a:cubicBezTo>
                  <a:pt x="837583" y="3162082"/>
                  <a:pt x="960930" y="3031795"/>
                  <a:pt x="960930" y="3001490"/>
                </a:cubicBezTo>
                <a:cubicBezTo>
                  <a:pt x="960930" y="2975441"/>
                  <a:pt x="950157" y="2966843"/>
                  <a:pt x="930570" y="2974891"/>
                </a:cubicBezTo>
                <a:close/>
                <a:moveTo>
                  <a:pt x="1060164" y="2638737"/>
                </a:moveTo>
                <a:cubicBezTo>
                  <a:pt x="1055371" y="2639324"/>
                  <a:pt x="1040406" y="2650161"/>
                  <a:pt x="1026909" y="2662818"/>
                </a:cubicBezTo>
                <a:cubicBezTo>
                  <a:pt x="993188" y="2694442"/>
                  <a:pt x="951270" y="2840002"/>
                  <a:pt x="970380" y="2859112"/>
                </a:cubicBezTo>
                <a:cubicBezTo>
                  <a:pt x="995383" y="2884114"/>
                  <a:pt x="1019923" y="2861459"/>
                  <a:pt x="1043349" y="2791748"/>
                </a:cubicBezTo>
                <a:cubicBezTo>
                  <a:pt x="1066533" y="2722758"/>
                  <a:pt x="1075980" y="2636798"/>
                  <a:pt x="1060164" y="2638737"/>
                </a:cubicBezTo>
                <a:close/>
                <a:moveTo>
                  <a:pt x="1050060" y="2334393"/>
                </a:moveTo>
                <a:cubicBezTo>
                  <a:pt x="1044341" y="2334088"/>
                  <a:pt x="1036900" y="2335996"/>
                  <a:pt x="1027226" y="2339054"/>
                </a:cubicBezTo>
                <a:cubicBezTo>
                  <a:pt x="1019861" y="2341381"/>
                  <a:pt x="1018118" y="2378479"/>
                  <a:pt x="1022867" y="2431832"/>
                </a:cubicBezTo>
                <a:cubicBezTo>
                  <a:pt x="1028834" y="2498871"/>
                  <a:pt x="1035465" y="2520732"/>
                  <a:pt x="1049830" y="2520732"/>
                </a:cubicBezTo>
                <a:cubicBezTo>
                  <a:pt x="1065067" y="2520732"/>
                  <a:pt x="1068880" y="2501701"/>
                  <a:pt x="1068880" y="2425656"/>
                </a:cubicBezTo>
                <a:cubicBezTo>
                  <a:pt x="1068880" y="2356143"/>
                  <a:pt x="1067217" y="2335307"/>
                  <a:pt x="1050060" y="2334393"/>
                </a:cubicBezTo>
                <a:close/>
                <a:moveTo>
                  <a:pt x="887022" y="2098070"/>
                </a:moveTo>
                <a:cubicBezTo>
                  <a:pt x="866951" y="2118141"/>
                  <a:pt x="945418" y="2260382"/>
                  <a:pt x="976562" y="2260382"/>
                </a:cubicBezTo>
                <a:cubicBezTo>
                  <a:pt x="1006138" y="2260382"/>
                  <a:pt x="1004918" y="2234532"/>
                  <a:pt x="972042" y="2164591"/>
                </a:cubicBezTo>
                <a:cubicBezTo>
                  <a:pt x="942091" y="2100873"/>
                  <a:pt x="909623" y="2075469"/>
                  <a:pt x="887022" y="2098070"/>
                </a:cubicBezTo>
                <a:close/>
                <a:moveTo>
                  <a:pt x="662534" y="1837378"/>
                </a:moveTo>
                <a:cubicBezTo>
                  <a:pt x="645199" y="1826345"/>
                  <a:pt x="632707" y="1827810"/>
                  <a:pt x="624354" y="1841325"/>
                </a:cubicBezTo>
                <a:cubicBezTo>
                  <a:pt x="610218" y="1864196"/>
                  <a:pt x="728290" y="2019082"/>
                  <a:pt x="759860" y="2019082"/>
                </a:cubicBezTo>
                <a:cubicBezTo>
                  <a:pt x="792208" y="2019082"/>
                  <a:pt x="780136" y="1974680"/>
                  <a:pt x="729774" y="1908421"/>
                </a:cubicBezTo>
                <a:cubicBezTo>
                  <a:pt x="702048" y="1871943"/>
                  <a:pt x="679869" y="1848412"/>
                  <a:pt x="662534" y="1837378"/>
                </a:cubicBezTo>
                <a:close/>
                <a:moveTo>
                  <a:pt x="746873" y="1134031"/>
                </a:moveTo>
                <a:cubicBezTo>
                  <a:pt x="731615" y="1141483"/>
                  <a:pt x="715394" y="1157416"/>
                  <a:pt x="700772" y="1180578"/>
                </a:cubicBezTo>
                <a:cubicBezTo>
                  <a:pt x="642584" y="1272753"/>
                  <a:pt x="627266" y="1384082"/>
                  <a:pt x="672771" y="1384082"/>
                </a:cubicBezTo>
                <a:cubicBezTo>
                  <a:pt x="683766" y="1384082"/>
                  <a:pt x="693742" y="1361792"/>
                  <a:pt x="699771" y="1323757"/>
                </a:cubicBezTo>
                <a:cubicBezTo>
                  <a:pt x="705720" y="1286222"/>
                  <a:pt x="725604" y="1241375"/>
                  <a:pt x="752404" y="1205046"/>
                </a:cubicBezTo>
                <a:cubicBezTo>
                  <a:pt x="776093" y="1172934"/>
                  <a:pt x="791745" y="1142930"/>
                  <a:pt x="787186" y="1138371"/>
                </a:cubicBezTo>
                <a:cubicBezTo>
                  <a:pt x="776423" y="1127608"/>
                  <a:pt x="762130" y="1126579"/>
                  <a:pt x="746873" y="1134031"/>
                </a:cubicBezTo>
                <a:close/>
                <a:moveTo>
                  <a:pt x="964973" y="846684"/>
                </a:moveTo>
                <a:cubicBezTo>
                  <a:pt x="946910" y="854507"/>
                  <a:pt x="922009" y="881008"/>
                  <a:pt x="886091" y="927997"/>
                </a:cubicBezTo>
                <a:cubicBezTo>
                  <a:pt x="825128" y="1007751"/>
                  <a:pt x="819701" y="1019696"/>
                  <a:pt x="836705" y="1036700"/>
                </a:cubicBezTo>
                <a:cubicBezTo>
                  <a:pt x="853709" y="1053704"/>
                  <a:pt x="864444" y="1047807"/>
                  <a:pt x="934397" y="983043"/>
                </a:cubicBezTo>
                <a:cubicBezTo>
                  <a:pt x="1004301" y="918324"/>
                  <a:pt x="1011864" y="906654"/>
                  <a:pt x="1002833" y="877438"/>
                </a:cubicBezTo>
                <a:cubicBezTo>
                  <a:pt x="994264" y="849715"/>
                  <a:pt x="983037" y="838861"/>
                  <a:pt x="964973" y="846684"/>
                </a:cubicBezTo>
                <a:close/>
                <a:moveTo>
                  <a:pt x="1024148" y="523108"/>
                </a:moveTo>
                <a:cubicBezTo>
                  <a:pt x="1012359" y="517307"/>
                  <a:pt x="1000790" y="520059"/>
                  <a:pt x="992785" y="533011"/>
                </a:cubicBezTo>
                <a:cubicBezTo>
                  <a:pt x="988526" y="539903"/>
                  <a:pt x="988157" y="564191"/>
                  <a:pt x="991965" y="586986"/>
                </a:cubicBezTo>
                <a:cubicBezTo>
                  <a:pt x="995773" y="609781"/>
                  <a:pt x="1001778" y="660956"/>
                  <a:pt x="1005309" y="700707"/>
                </a:cubicBezTo>
                <a:cubicBezTo>
                  <a:pt x="1012651" y="783350"/>
                  <a:pt x="1026793" y="799884"/>
                  <a:pt x="1055311" y="759169"/>
                </a:cubicBezTo>
                <a:cubicBezTo>
                  <a:pt x="1080413" y="723331"/>
                  <a:pt x="1081196" y="622844"/>
                  <a:pt x="1056828" y="564524"/>
                </a:cubicBezTo>
                <a:cubicBezTo>
                  <a:pt x="1047945" y="543262"/>
                  <a:pt x="1035936" y="528908"/>
                  <a:pt x="1024148" y="523108"/>
                </a:cubicBezTo>
                <a:close/>
                <a:moveTo>
                  <a:pt x="861034" y="369918"/>
                </a:moveTo>
                <a:cubicBezTo>
                  <a:pt x="844312" y="366388"/>
                  <a:pt x="831584" y="372115"/>
                  <a:pt x="825611" y="387680"/>
                </a:cubicBezTo>
                <a:cubicBezTo>
                  <a:pt x="821475" y="398458"/>
                  <a:pt x="817368" y="405929"/>
                  <a:pt x="816485" y="404280"/>
                </a:cubicBezTo>
                <a:cubicBezTo>
                  <a:pt x="815602" y="402631"/>
                  <a:pt x="841924" y="422787"/>
                  <a:pt x="874979" y="449071"/>
                </a:cubicBezTo>
                <a:cubicBezTo>
                  <a:pt x="961755" y="518071"/>
                  <a:pt x="998807" y="484328"/>
                  <a:pt x="920418" y="407689"/>
                </a:cubicBezTo>
                <a:cubicBezTo>
                  <a:pt x="898471" y="386231"/>
                  <a:pt x="877756" y="373447"/>
                  <a:pt x="861034" y="369918"/>
                </a:cubicBezTo>
                <a:close/>
                <a:moveTo>
                  <a:pt x="567724" y="245372"/>
                </a:moveTo>
                <a:cubicBezTo>
                  <a:pt x="556831" y="246960"/>
                  <a:pt x="550652" y="252873"/>
                  <a:pt x="542309" y="264114"/>
                </a:cubicBezTo>
                <a:cubicBezTo>
                  <a:pt x="514425" y="301681"/>
                  <a:pt x="542011" y="326303"/>
                  <a:pt x="615088" y="329073"/>
                </a:cubicBezTo>
                <a:cubicBezTo>
                  <a:pt x="648138" y="330326"/>
                  <a:pt x="689311" y="332472"/>
                  <a:pt x="706581" y="333841"/>
                </a:cubicBezTo>
                <a:cubicBezTo>
                  <a:pt x="723852" y="335211"/>
                  <a:pt x="742781" y="329519"/>
                  <a:pt x="748646" y="321192"/>
                </a:cubicBezTo>
                <a:cubicBezTo>
                  <a:pt x="762098" y="302092"/>
                  <a:pt x="704644" y="271105"/>
                  <a:pt x="621424" y="252575"/>
                </a:cubicBezTo>
                <a:cubicBezTo>
                  <a:pt x="594225" y="246518"/>
                  <a:pt x="578617" y="243783"/>
                  <a:pt x="567724" y="245372"/>
                </a:cubicBezTo>
                <a:close/>
                <a:moveTo>
                  <a:pt x="234824" y="178965"/>
                </a:moveTo>
                <a:cubicBezTo>
                  <a:pt x="223843" y="179112"/>
                  <a:pt x="220641" y="185117"/>
                  <a:pt x="216041" y="197105"/>
                </a:cubicBezTo>
                <a:cubicBezTo>
                  <a:pt x="204932" y="226054"/>
                  <a:pt x="240733" y="258229"/>
                  <a:pt x="312948" y="284197"/>
                </a:cubicBezTo>
                <a:cubicBezTo>
                  <a:pt x="387697" y="311077"/>
                  <a:pt x="440230" y="303765"/>
                  <a:pt x="440230" y="266482"/>
                </a:cubicBezTo>
                <a:cubicBezTo>
                  <a:pt x="440230" y="241368"/>
                  <a:pt x="437307" y="239895"/>
                  <a:pt x="300285" y="195978"/>
                </a:cubicBezTo>
                <a:cubicBezTo>
                  <a:pt x="264566" y="184530"/>
                  <a:pt x="245805" y="178818"/>
                  <a:pt x="234824" y="178965"/>
                </a:cubicBezTo>
                <a:close/>
                <a:moveTo>
                  <a:pt x="16826" y="1231"/>
                </a:moveTo>
                <a:cubicBezTo>
                  <a:pt x="10709" y="3014"/>
                  <a:pt x="5621" y="6753"/>
                  <a:pt x="2027" y="12569"/>
                </a:cubicBezTo>
                <a:cubicBezTo>
                  <a:pt x="-17127" y="43559"/>
                  <a:pt x="104487" y="164882"/>
                  <a:pt x="154705" y="164882"/>
                </a:cubicBezTo>
                <a:cubicBezTo>
                  <a:pt x="201813" y="164882"/>
                  <a:pt x="203523" y="143314"/>
                  <a:pt x="159459" y="104926"/>
                </a:cubicBezTo>
                <a:cubicBezTo>
                  <a:pt x="137176" y="85514"/>
                  <a:pt x="104591" y="53916"/>
                  <a:pt x="87047" y="34707"/>
                </a:cubicBezTo>
                <a:cubicBezTo>
                  <a:pt x="62775" y="8131"/>
                  <a:pt x="35174" y="-4119"/>
                  <a:pt x="16826" y="1231"/>
                </a:cubicBezTo>
                <a:close/>
              </a:path>
            </a:pathLst>
          </a:custGeom>
          <a:solidFill>
            <a:schemeClr val="accent3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1" flipV="0">
            <a:off x="4041640" y="1044213"/>
            <a:ext cx="1822450" cy="1747957"/>
          </a:xfrm>
          <a:custGeom>
            <a:avLst/>
            <a:gdLst>
              <a:gd name="connsiteX0" fmla="*/ 590485 w 1822450"/>
              <a:gd name="connsiteY0" fmla="*/ 1680786 h 1747957"/>
              <a:gd name="connsiteX1" fmla="*/ 501650 w 1822450"/>
              <a:gd name="connsiteY1" fmla="*/ 1692905 h 1747957"/>
              <a:gd name="connsiteX2" fmla="*/ 521476 w 1822450"/>
              <a:gd name="connsiteY2" fmla="*/ 1743887 h 1747957"/>
              <a:gd name="connsiteX3" fmla="*/ 644576 w 1822450"/>
              <a:gd name="connsiteY3" fmla="*/ 1705111 h 1747957"/>
              <a:gd name="connsiteX4" fmla="*/ 590485 w 1822450"/>
              <a:gd name="connsiteY4" fmla="*/ 1680786 h 1747957"/>
              <a:gd name="connsiteX5" fmla="*/ 237846 w 1822450"/>
              <a:gd name="connsiteY5" fmla="*/ 1601613 h 1747957"/>
              <a:gd name="connsiteX6" fmla="*/ 201184 w 1822450"/>
              <a:gd name="connsiteY6" fmla="*/ 1620137 h 1747957"/>
              <a:gd name="connsiteX7" fmla="*/ 284003 w 1822450"/>
              <a:gd name="connsiteY7" fmla="*/ 1685610 h 1747957"/>
              <a:gd name="connsiteX8" fmla="*/ 336550 w 1822450"/>
              <a:gd name="connsiteY8" fmla="*/ 1672229 h 1747957"/>
              <a:gd name="connsiteX9" fmla="*/ 237846 w 1822450"/>
              <a:gd name="connsiteY9" fmla="*/ 1601613 h 1747957"/>
              <a:gd name="connsiteX10" fmla="*/ 848158 w 1822450"/>
              <a:gd name="connsiteY10" fmla="*/ 1460595 h 1747957"/>
              <a:gd name="connsiteX11" fmla="*/ 803901 w 1822450"/>
              <a:gd name="connsiteY11" fmla="*/ 1482939 h 1747957"/>
              <a:gd name="connsiteX12" fmla="*/ 771484 w 1822450"/>
              <a:gd name="connsiteY12" fmla="*/ 1585768 h 1747957"/>
              <a:gd name="connsiteX13" fmla="*/ 844623 w 1822450"/>
              <a:gd name="connsiteY13" fmla="*/ 1543157 h 1747957"/>
              <a:gd name="connsiteX14" fmla="*/ 848158 w 1822450"/>
              <a:gd name="connsiteY14" fmla="*/ 1460595 h 1747957"/>
              <a:gd name="connsiteX15" fmla="*/ 35448 w 1822450"/>
              <a:gd name="connsiteY15" fmla="*/ 1294774 h 1747957"/>
              <a:gd name="connsiteX16" fmla="*/ 19050 w 1822450"/>
              <a:gd name="connsiteY16" fmla="*/ 1333191 h 1747957"/>
              <a:gd name="connsiteX17" fmla="*/ 78653 w 1822450"/>
              <a:gd name="connsiteY17" fmla="*/ 1488824 h 1747957"/>
              <a:gd name="connsiteX18" fmla="*/ 76859 w 1822450"/>
              <a:gd name="connsiteY18" fmla="*/ 1365464 h 1747957"/>
              <a:gd name="connsiteX19" fmla="*/ 35448 w 1822450"/>
              <a:gd name="connsiteY19" fmla="*/ 1294774 h 1747957"/>
              <a:gd name="connsiteX20" fmla="*/ 927758 w 1822450"/>
              <a:gd name="connsiteY20" fmla="*/ 1117814 h 1747957"/>
              <a:gd name="connsiteX21" fmla="*/ 909612 w 1822450"/>
              <a:gd name="connsiteY21" fmla="*/ 1202054 h 1747957"/>
              <a:gd name="connsiteX22" fmla="*/ 953386 w 1822450"/>
              <a:gd name="connsiteY22" fmla="*/ 1320279 h 1747957"/>
              <a:gd name="connsiteX23" fmla="*/ 971550 w 1822450"/>
              <a:gd name="connsiteY23" fmla="*/ 1236074 h 1747957"/>
              <a:gd name="connsiteX24" fmla="*/ 927758 w 1822450"/>
              <a:gd name="connsiteY24" fmla="*/ 1117814 h 1747957"/>
              <a:gd name="connsiteX25" fmla="*/ 47107 w 1822450"/>
              <a:gd name="connsiteY25" fmla="*/ 996079 h 1747957"/>
              <a:gd name="connsiteX26" fmla="*/ 24309 w 1822450"/>
              <a:gd name="connsiteY26" fmla="*/ 1004807 h 1747957"/>
              <a:gd name="connsiteX27" fmla="*/ 0 w 1822450"/>
              <a:gd name="connsiteY27" fmla="*/ 1103870 h 1747957"/>
              <a:gd name="connsiteX28" fmla="*/ 62009 w 1822450"/>
              <a:gd name="connsiteY28" fmla="*/ 1092785 h 1747957"/>
              <a:gd name="connsiteX29" fmla="*/ 65502 w 1822450"/>
              <a:gd name="connsiteY29" fmla="*/ 1006423 h 1747957"/>
              <a:gd name="connsiteX30" fmla="*/ 47107 w 1822450"/>
              <a:gd name="connsiteY30" fmla="*/ 996079 h 1747957"/>
              <a:gd name="connsiteX31" fmla="*/ 827328 w 1822450"/>
              <a:gd name="connsiteY31" fmla="*/ 864361 h 1747957"/>
              <a:gd name="connsiteX32" fmla="*/ 802217 w 1822450"/>
              <a:gd name="connsiteY32" fmla="*/ 872281 h 1747957"/>
              <a:gd name="connsiteX33" fmla="*/ 832954 w 1822450"/>
              <a:gd name="connsiteY33" fmla="*/ 973369 h 1747957"/>
              <a:gd name="connsiteX34" fmla="*/ 885877 w 1822450"/>
              <a:gd name="connsiteY34" fmla="*/ 1020108 h 1747957"/>
              <a:gd name="connsiteX35" fmla="*/ 910462 w 1822450"/>
              <a:gd name="connsiteY35" fmla="*/ 1002646 h 1747957"/>
              <a:gd name="connsiteX36" fmla="*/ 882906 w 1822450"/>
              <a:gd name="connsiteY36" fmla="*/ 945496 h 1747957"/>
              <a:gd name="connsiteX37" fmla="*/ 843035 w 1822450"/>
              <a:gd name="connsiteY37" fmla="*/ 879689 h 1747957"/>
              <a:gd name="connsiteX38" fmla="*/ 827328 w 1822450"/>
              <a:gd name="connsiteY38" fmla="*/ 864361 h 1747957"/>
              <a:gd name="connsiteX39" fmla="*/ 150877 w 1822450"/>
              <a:gd name="connsiteY39" fmla="*/ 737564 h 1747957"/>
              <a:gd name="connsiteX40" fmla="*/ 122277 w 1822450"/>
              <a:gd name="connsiteY40" fmla="*/ 759175 h 1747957"/>
              <a:gd name="connsiteX41" fmla="*/ 57150 w 1822450"/>
              <a:gd name="connsiteY41" fmla="*/ 943632 h 1747957"/>
              <a:gd name="connsiteX42" fmla="*/ 79206 w 1822450"/>
              <a:gd name="connsiteY42" fmla="*/ 944072 h 1747957"/>
              <a:gd name="connsiteX43" fmla="*/ 175910 w 1822450"/>
              <a:gd name="connsiteY43" fmla="*/ 755517 h 1747957"/>
              <a:gd name="connsiteX44" fmla="*/ 150877 w 1822450"/>
              <a:gd name="connsiteY44" fmla="*/ 737564 h 1747957"/>
              <a:gd name="connsiteX45" fmla="*/ 761425 w 1822450"/>
              <a:gd name="connsiteY45" fmla="*/ 534162 h 1747957"/>
              <a:gd name="connsiteX46" fmla="*/ 734513 w 1822450"/>
              <a:gd name="connsiteY46" fmla="*/ 553522 h 1747957"/>
              <a:gd name="connsiteX47" fmla="*/ 757686 w 1822450"/>
              <a:gd name="connsiteY47" fmla="*/ 725372 h 1747957"/>
              <a:gd name="connsiteX48" fmla="*/ 790634 w 1822450"/>
              <a:gd name="connsiteY48" fmla="*/ 721430 h 1747957"/>
              <a:gd name="connsiteX49" fmla="*/ 793541 w 1822450"/>
              <a:gd name="connsiteY49" fmla="*/ 642782 h 1747957"/>
              <a:gd name="connsiteX50" fmla="*/ 780115 w 1822450"/>
              <a:gd name="connsiteY50" fmla="*/ 555839 h 1747957"/>
              <a:gd name="connsiteX51" fmla="*/ 761425 w 1822450"/>
              <a:gd name="connsiteY51" fmla="*/ 534162 h 1747957"/>
              <a:gd name="connsiteX52" fmla="*/ 340962 w 1822450"/>
              <a:gd name="connsiteY52" fmla="*/ 275715 h 1747957"/>
              <a:gd name="connsiteX53" fmla="*/ 258412 w 1822450"/>
              <a:gd name="connsiteY53" fmla="*/ 330443 h 1747957"/>
              <a:gd name="connsiteX54" fmla="*/ 135184 w 1822450"/>
              <a:gd name="connsiteY54" fmla="*/ 409822 h 1747957"/>
              <a:gd name="connsiteX55" fmla="*/ 60619 w 1822450"/>
              <a:gd name="connsiteY55" fmla="*/ 453992 h 1747957"/>
              <a:gd name="connsiteX56" fmla="*/ 135318 w 1822450"/>
              <a:gd name="connsiteY56" fmla="*/ 520914 h 1747957"/>
              <a:gd name="connsiteX57" fmla="*/ 171450 w 1822450"/>
              <a:gd name="connsiteY57" fmla="*/ 555020 h 1747957"/>
              <a:gd name="connsiteX58" fmla="*/ 145933 w 1822450"/>
              <a:gd name="connsiteY58" fmla="*/ 616289 h 1747957"/>
              <a:gd name="connsiteX59" fmla="*/ 134475 w 1822450"/>
              <a:gd name="connsiteY59" fmla="*/ 683782 h 1747957"/>
              <a:gd name="connsiteX60" fmla="*/ 220355 w 1822450"/>
              <a:gd name="connsiteY60" fmla="*/ 710172 h 1747957"/>
              <a:gd name="connsiteX61" fmla="*/ 260350 w 1822450"/>
              <a:gd name="connsiteY61" fmla="*/ 661340 h 1747957"/>
              <a:gd name="connsiteX62" fmla="*/ 283772 w 1822450"/>
              <a:gd name="connsiteY62" fmla="*/ 605254 h 1747957"/>
              <a:gd name="connsiteX63" fmla="*/ 353214 w 1822450"/>
              <a:gd name="connsiteY63" fmla="*/ 603286 h 1747957"/>
              <a:gd name="connsiteX64" fmla="*/ 431861 w 1822450"/>
              <a:gd name="connsiteY64" fmla="*/ 596922 h 1747957"/>
              <a:gd name="connsiteX65" fmla="*/ 404142 w 1822450"/>
              <a:gd name="connsiteY65" fmla="*/ 517547 h 1747957"/>
              <a:gd name="connsiteX66" fmla="*/ 368300 w 1822450"/>
              <a:gd name="connsiteY66" fmla="*/ 368514 h 1747957"/>
              <a:gd name="connsiteX67" fmla="*/ 340962 w 1822450"/>
              <a:gd name="connsiteY67" fmla="*/ 275715 h 1747957"/>
              <a:gd name="connsiteX68" fmla="*/ 911127 w 1822450"/>
              <a:gd name="connsiteY68" fmla="*/ 256319 h 1747957"/>
              <a:gd name="connsiteX69" fmla="*/ 865118 w 1822450"/>
              <a:gd name="connsiteY69" fmla="*/ 295545 h 1747957"/>
              <a:gd name="connsiteX70" fmla="*/ 838296 w 1822450"/>
              <a:gd name="connsiteY70" fmla="*/ 435262 h 1747957"/>
              <a:gd name="connsiteX71" fmla="*/ 940788 w 1822450"/>
              <a:gd name="connsiteY71" fmla="*/ 271260 h 1747957"/>
              <a:gd name="connsiteX72" fmla="*/ 911127 w 1822450"/>
              <a:gd name="connsiteY72" fmla="*/ 256319 h 1747957"/>
              <a:gd name="connsiteX73" fmla="*/ 1700076 w 1822450"/>
              <a:gd name="connsiteY73" fmla="*/ 71675 h 1747957"/>
              <a:gd name="connsiteX74" fmla="*/ 1683896 w 1822450"/>
              <a:gd name="connsiteY74" fmla="*/ 81383 h 1747957"/>
              <a:gd name="connsiteX75" fmla="*/ 1720699 w 1822450"/>
              <a:gd name="connsiteY75" fmla="*/ 144617 h 1747957"/>
              <a:gd name="connsiteX76" fmla="*/ 1822450 w 1822450"/>
              <a:gd name="connsiteY76" fmla="*/ 167702 h 1747957"/>
              <a:gd name="connsiteX77" fmla="*/ 1719009 w 1822450"/>
              <a:gd name="connsiteY77" fmla="*/ 72396 h 1747957"/>
              <a:gd name="connsiteX78" fmla="*/ 1700076 w 1822450"/>
              <a:gd name="connsiteY78" fmla="*/ 71675 h 1747957"/>
              <a:gd name="connsiteX79" fmla="*/ 1186896 w 1822450"/>
              <a:gd name="connsiteY79" fmla="*/ 53855 h 1747957"/>
              <a:gd name="connsiteX80" fmla="*/ 1096321 w 1822450"/>
              <a:gd name="connsiteY80" fmla="*/ 94977 h 1747957"/>
              <a:gd name="connsiteX81" fmla="*/ 1027533 w 1822450"/>
              <a:gd name="connsiteY81" fmla="*/ 200131 h 1747957"/>
              <a:gd name="connsiteX82" fmla="*/ 1234715 w 1822450"/>
              <a:gd name="connsiteY82" fmla="*/ 76414 h 1747957"/>
              <a:gd name="connsiteX83" fmla="*/ 1186896 w 1822450"/>
              <a:gd name="connsiteY83" fmla="*/ 53855 h 1747957"/>
              <a:gd name="connsiteX84" fmla="*/ 1469405 w 1822450"/>
              <a:gd name="connsiteY84" fmla="*/ 459 h 1747957"/>
              <a:gd name="connsiteX85" fmla="*/ 1373717 w 1822450"/>
              <a:gd name="connsiteY85" fmla="*/ 8681 h 1747957"/>
              <a:gd name="connsiteX86" fmla="*/ 1365250 w 1822450"/>
              <a:gd name="connsiteY86" fmla="*/ 34081 h 1747957"/>
              <a:gd name="connsiteX87" fmla="*/ 1473200 w 1822450"/>
              <a:gd name="connsiteY87" fmla="*/ 51014 h 1747957"/>
              <a:gd name="connsiteX88" fmla="*/ 1565910 w 1822450"/>
              <a:gd name="connsiteY88" fmla="*/ 15454 h 1747957"/>
              <a:gd name="connsiteX89" fmla="*/ 1469405 w 1822450"/>
              <a:gd name="connsiteY89" fmla="*/ 459 h 1747957"/>
            </a:gdLst>
            <a:rect l="l" t="t" r="r" b="b"/>
            <a:pathLst>
              <a:path w="1822450" h="1747957">
                <a:moveTo>
                  <a:pt x="590485" y="1680786"/>
                </a:moveTo>
                <a:cubicBezTo>
                  <a:pt x="564127" y="1678535"/>
                  <a:pt x="531977" y="1682358"/>
                  <a:pt x="501650" y="1692905"/>
                </a:cubicBezTo>
                <a:cubicBezTo>
                  <a:pt x="439456" y="1714535"/>
                  <a:pt x="446264" y="1732042"/>
                  <a:pt x="521476" y="1743887"/>
                </a:cubicBezTo>
                <a:cubicBezTo>
                  <a:pt x="602731" y="1756684"/>
                  <a:pt x="661759" y="1738090"/>
                  <a:pt x="644576" y="1705111"/>
                </a:cubicBezTo>
                <a:cubicBezTo>
                  <a:pt x="637412" y="1691362"/>
                  <a:pt x="616844" y="1683037"/>
                  <a:pt x="590485" y="1680786"/>
                </a:cubicBezTo>
                <a:close/>
                <a:moveTo>
                  <a:pt x="237846" y="1601613"/>
                </a:moveTo>
                <a:cubicBezTo>
                  <a:pt x="221795" y="1600599"/>
                  <a:pt x="205528" y="1608818"/>
                  <a:pt x="201184" y="1620137"/>
                </a:cubicBezTo>
                <a:cubicBezTo>
                  <a:pt x="189662" y="1650164"/>
                  <a:pt x="224383" y="1677614"/>
                  <a:pt x="284003" y="1685610"/>
                </a:cubicBezTo>
                <a:cubicBezTo>
                  <a:pt x="326743" y="1691343"/>
                  <a:pt x="336550" y="1688845"/>
                  <a:pt x="336550" y="1672229"/>
                </a:cubicBezTo>
                <a:cubicBezTo>
                  <a:pt x="336550" y="1646909"/>
                  <a:pt x="276665" y="1604065"/>
                  <a:pt x="237846" y="1601613"/>
                </a:cubicBezTo>
                <a:close/>
                <a:moveTo>
                  <a:pt x="848158" y="1460595"/>
                </a:moveTo>
                <a:cubicBezTo>
                  <a:pt x="836803" y="1463313"/>
                  <a:pt x="821921" y="1470569"/>
                  <a:pt x="803901" y="1482939"/>
                </a:cubicBezTo>
                <a:cubicBezTo>
                  <a:pt x="767157" y="1508162"/>
                  <a:pt x="749593" y="1563877"/>
                  <a:pt x="771484" y="1585768"/>
                </a:cubicBezTo>
                <a:cubicBezTo>
                  <a:pt x="794561" y="1608845"/>
                  <a:pt x="802686" y="1604112"/>
                  <a:pt x="844623" y="1543157"/>
                </a:cubicBezTo>
                <a:cubicBezTo>
                  <a:pt x="884543" y="1485137"/>
                  <a:pt x="882222" y="1452442"/>
                  <a:pt x="848158" y="1460595"/>
                </a:cubicBezTo>
                <a:close/>
                <a:moveTo>
                  <a:pt x="35448" y="1294774"/>
                </a:moveTo>
                <a:cubicBezTo>
                  <a:pt x="25164" y="1289033"/>
                  <a:pt x="19050" y="1301476"/>
                  <a:pt x="19050" y="1333191"/>
                </a:cubicBezTo>
                <a:cubicBezTo>
                  <a:pt x="19050" y="1378463"/>
                  <a:pt x="48595" y="1455611"/>
                  <a:pt x="78653" y="1488824"/>
                </a:cubicBezTo>
                <a:cubicBezTo>
                  <a:pt x="129099" y="1544567"/>
                  <a:pt x="128336" y="1492107"/>
                  <a:pt x="76859" y="1365464"/>
                </a:cubicBezTo>
                <a:cubicBezTo>
                  <a:pt x="60183" y="1324440"/>
                  <a:pt x="45731" y="1300514"/>
                  <a:pt x="35448" y="1294774"/>
                </a:cubicBezTo>
                <a:close/>
                <a:moveTo>
                  <a:pt x="927758" y="1117814"/>
                </a:moveTo>
                <a:cubicBezTo>
                  <a:pt x="914716" y="1117814"/>
                  <a:pt x="910094" y="1139273"/>
                  <a:pt x="909612" y="1202054"/>
                </a:cubicBezTo>
                <a:cubicBezTo>
                  <a:pt x="908862" y="1299789"/>
                  <a:pt x="925131" y="1343728"/>
                  <a:pt x="953386" y="1320279"/>
                </a:cubicBezTo>
                <a:cubicBezTo>
                  <a:pt x="965067" y="1310584"/>
                  <a:pt x="971550" y="1280531"/>
                  <a:pt x="971550" y="1236074"/>
                </a:cubicBezTo>
                <a:cubicBezTo>
                  <a:pt x="971550" y="1161241"/>
                  <a:pt x="955469" y="1117814"/>
                  <a:pt x="927758" y="1117814"/>
                </a:cubicBezTo>
                <a:close/>
                <a:moveTo>
                  <a:pt x="47107" y="996079"/>
                </a:moveTo>
                <a:cubicBezTo>
                  <a:pt x="40881" y="995835"/>
                  <a:pt x="33922" y="998769"/>
                  <a:pt x="24309" y="1004807"/>
                </a:cubicBezTo>
                <a:cubicBezTo>
                  <a:pt x="4363" y="1017335"/>
                  <a:pt x="0" y="1035113"/>
                  <a:pt x="0" y="1103870"/>
                </a:cubicBezTo>
                <a:cubicBezTo>
                  <a:pt x="0" y="1232401"/>
                  <a:pt x="22229" y="1228427"/>
                  <a:pt x="62009" y="1092785"/>
                </a:cubicBezTo>
                <a:cubicBezTo>
                  <a:pt x="78959" y="1034989"/>
                  <a:pt x="79546" y="1020468"/>
                  <a:pt x="65502" y="1006423"/>
                </a:cubicBezTo>
                <a:cubicBezTo>
                  <a:pt x="58825" y="999746"/>
                  <a:pt x="53333" y="996323"/>
                  <a:pt x="47107" y="996079"/>
                </a:cubicBezTo>
                <a:close/>
                <a:moveTo>
                  <a:pt x="827328" y="864361"/>
                </a:moveTo>
                <a:cubicBezTo>
                  <a:pt x="819076" y="862863"/>
                  <a:pt x="809257" y="865240"/>
                  <a:pt x="802217" y="872281"/>
                </a:cubicBezTo>
                <a:cubicBezTo>
                  <a:pt x="785662" y="888836"/>
                  <a:pt x="794269" y="917141"/>
                  <a:pt x="832954" y="973369"/>
                </a:cubicBezTo>
                <a:cubicBezTo>
                  <a:pt x="857270" y="1008711"/>
                  <a:pt x="877369" y="1026461"/>
                  <a:pt x="885877" y="1020108"/>
                </a:cubicBezTo>
                <a:cubicBezTo>
                  <a:pt x="893422" y="1014474"/>
                  <a:pt x="904485" y="1006616"/>
                  <a:pt x="910462" y="1002646"/>
                </a:cubicBezTo>
                <a:cubicBezTo>
                  <a:pt x="916438" y="998677"/>
                  <a:pt x="904038" y="972959"/>
                  <a:pt x="882906" y="945496"/>
                </a:cubicBezTo>
                <a:cubicBezTo>
                  <a:pt x="861773" y="918034"/>
                  <a:pt x="843831" y="888420"/>
                  <a:pt x="843035" y="879689"/>
                </a:cubicBezTo>
                <a:cubicBezTo>
                  <a:pt x="842264" y="871231"/>
                  <a:pt x="835580" y="865859"/>
                  <a:pt x="827328" y="864361"/>
                </a:cubicBezTo>
                <a:close/>
                <a:moveTo>
                  <a:pt x="150877" y="737564"/>
                </a:moveTo>
                <a:cubicBezTo>
                  <a:pt x="140514" y="738271"/>
                  <a:pt x="129557" y="745571"/>
                  <a:pt x="122277" y="759175"/>
                </a:cubicBezTo>
                <a:cubicBezTo>
                  <a:pt x="107201" y="787344"/>
                  <a:pt x="57150" y="929102"/>
                  <a:pt x="57150" y="943632"/>
                </a:cubicBezTo>
                <a:cubicBezTo>
                  <a:pt x="57150" y="949599"/>
                  <a:pt x="67075" y="949797"/>
                  <a:pt x="79206" y="944072"/>
                </a:cubicBezTo>
                <a:cubicBezTo>
                  <a:pt x="107916" y="930524"/>
                  <a:pt x="185223" y="779788"/>
                  <a:pt x="175910" y="755517"/>
                </a:cubicBezTo>
                <a:cubicBezTo>
                  <a:pt x="171008" y="742744"/>
                  <a:pt x="161240" y="736857"/>
                  <a:pt x="150877" y="737564"/>
                </a:cubicBezTo>
                <a:close/>
                <a:moveTo>
                  <a:pt x="761425" y="534162"/>
                </a:moveTo>
                <a:cubicBezTo>
                  <a:pt x="751255" y="533646"/>
                  <a:pt x="739714" y="539968"/>
                  <a:pt x="734513" y="553522"/>
                </a:cubicBezTo>
                <a:cubicBezTo>
                  <a:pt x="722414" y="585052"/>
                  <a:pt x="739849" y="714349"/>
                  <a:pt x="757686" y="725372"/>
                </a:cubicBezTo>
                <a:cubicBezTo>
                  <a:pt x="766575" y="730866"/>
                  <a:pt x="781402" y="729092"/>
                  <a:pt x="790634" y="721430"/>
                </a:cubicBezTo>
                <a:cubicBezTo>
                  <a:pt x="803957" y="710373"/>
                  <a:pt x="804557" y="694150"/>
                  <a:pt x="793541" y="642782"/>
                </a:cubicBezTo>
                <a:cubicBezTo>
                  <a:pt x="785908" y="607187"/>
                  <a:pt x="779866" y="568063"/>
                  <a:pt x="780115" y="555839"/>
                </a:cubicBezTo>
                <a:cubicBezTo>
                  <a:pt x="780395" y="542035"/>
                  <a:pt x="771595" y="534679"/>
                  <a:pt x="761425" y="534162"/>
                </a:cubicBezTo>
                <a:close/>
                <a:moveTo>
                  <a:pt x="340962" y="275715"/>
                </a:moveTo>
                <a:cubicBezTo>
                  <a:pt x="325927" y="277063"/>
                  <a:pt x="288779" y="301690"/>
                  <a:pt x="258412" y="330443"/>
                </a:cubicBezTo>
                <a:cubicBezTo>
                  <a:pt x="228046" y="359195"/>
                  <a:pt x="172593" y="394916"/>
                  <a:pt x="135184" y="409822"/>
                </a:cubicBezTo>
                <a:cubicBezTo>
                  <a:pt x="97776" y="424728"/>
                  <a:pt x="64221" y="444604"/>
                  <a:pt x="60619" y="453992"/>
                </a:cubicBezTo>
                <a:cubicBezTo>
                  <a:pt x="50393" y="480641"/>
                  <a:pt x="95346" y="520914"/>
                  <a:pt x="135318" y="520914"/>
                </a:cubicBezTo>
                <a:cubicBezTo>
                  <a:pt x="166058" y="520914"/>
                  <a:pt x="171450" y="526004"/>
                  <a:pt x="171450" y="555020"/>
                </a:cubicBezTo>
                <a:cubicBezTo>
                  <a:pt x="171450" y="573779"/>
                  <a:pt x="159967" y="601350"/>
                  <a:pt x="145933" y="616289"/>
                </a:cubicBezTo>
                <a:cubicBezTo>
                  <a:pt x="123998" y="639637"/>
                  <a:pt x="122389" y="649113"/>
                  <a:pt x="134475" y="683782"/>
                </a:cubicBezTo>
                <a:cubicBezTo>
                  <a:pt x="149830" y="727828"/>
                  <a:pt x="160393" y="731074"/>
                  <a:pt x="220355" y="710172"/>
                </a:cubicBezTo>
                <a:cubicBezTo>
                  <a:pt x="252126" y="699096"/>
                  <a:pt x="260350" y="689055"/>
                  <a:pt x="260350" y="661340"/>
                </a:cubicBezTo>
                <a:cubicBezTo>
                  <a:pt x="260350" y="642151"/>
                  <a:pt x="270890" y="616912"/>
                  <a:pt x="283772" y="605254"/>
                </a:cubicBezTo>
                <a:cubicBezTo>
                  <a:pt x="305070" y="585980"/>
                  <a:pt x="311368" y="585801"/>
                  <a:pt x="353214" y="603286"/>
                </a:cubicBezTo>
                <a:cubicBezTo>
                  <a:pt x="413125" y="628318"/>
                  <a:pt x="422127" y="627590"/>
                  <a:pt x="431861" y="596922"/>
                </a:cubicBezTo>
                <a:cubicBezTo>
                  <a:pt x="437252" y="579935"/>
                  <a:pt x="427931" y="553244"/>
                  <a:pt x="404142" y="517547"/>
                </a:cubicBezTo>
                <a:cubicBezTo>
                  <a:pt x="372786" y="470495"/>
                  <a:pt x="368300" y="451842"/>
                  <a:pt x="368300" y="368514"/>
                </a:cubicBezTo>
                <a:cubicBezTo>
                  <a:pt x="368300" y="278721"/>
                  <a:pt x="366734" y="273404"/>
                  <a:pt x="340962" y="275715"/>
                </a:cubicBezTo>
                <a:close/>
                <a:moveTo>
                  <a:pt x="911127" y="256319"/>
                </a:moveTo>
                <a:cubicBezTo>
                  <a:pt x="897719" y="260622"/>
                  <a:pt x="881587" y="273953"/>
                  <a:pt x="865118" y="295545"/>
                </a:cubicBezTo>
                <a:cubicBezTo>
                  <a:pt x="807140" y="371558"/>
                  <a:pt x="789689" y="462464"/>
                  <a:pt x="838296" y="435262"/>
                </a:cubicBezTo>
                <a:cubicBezTo>
                  <a:pt x="868117" y="418573"/>
                  <a:pt x="948166" y="290485"/>
                  <a:pt x="940788" y="271260"/>
                </a:cubicBezTo>
                <a:cubicBezTo>
                  <a:pt x="935217" y="256741"/>
                  <a:pt x="924534" y="252016"/>
                  <a:pt x="911127" y="256319"/>
                </a:cubicBezTo>
                <a:close/>
                <a:moveTo>
                  <a:pt x="1700076" y="71675"/>
                </a:moveTo>
                <a:cubicBezTo>
                  <a:pt x="1693712" y="73304"/>
                  <a:pt x="1687807" y="76671"/>
                  <a:pt x="1683896" y="81383"/>
                </a:cubicBezTo>
                <a:cubicBezTo>
                  <a:pt x="1672807" y="94744"/>
                  <a:pt x="1680914" y="108673"/>
                  <a:pt x="1720699" y="144617"/>
                </a:cubicBezTo>
                <a:cubicBezTo>
                  <a:pt x="1776290" y="194840"/>
                  <a:pt x="1822450" y="205313"/>
                  <a:pt x="1822450" y="167702"/>
                </a:cubicBezTo>
                <a:cubicBezTo>
                  <a:pt x="1822450" y="145325"/>
                  <a:pt x="1761123" y="88821"/>
                  <a:pt x="1719009" y="72396"/>
                </a:cubicBezTo>
                <a:cubicBezTo>
                  <a:pt x="1713264" y="70155"/>
                  <a:pt x="1706441" y="70046"/>
                  <a:pt x="1700076" y="71675"/>
                </a:cubicBezTo>
                <a:close/>
                <a:moveTo>
                  <a:pt x="1186896" y="53855"/>
                </a:moveTo>
                <a:cubicBezTo>
                  <a:pt x="1160924" y="57338"/>
                  <a:pt x="1127826" y="71435"/>
                  <a:pt x="1096321" y="94977"/>
                </a:cubicBezTo>
                <a:cubicBezTo>
                  <a:pt x="1040730" y="136517"/>
                  <a:pt x="1010354" y="182951"/>
                  <a:pt x="1027533" y="200131"/>
                </a:cubicBezTo>
                <a:cubicBezTo>
                  <a:pt x="1041357" y="213955"/>
                  <a:pt x="1237915" y="96582"/>
                  <a:pt x="1234715" y="76414"/>
                </a:cubicBezTo>
                <a:cubicBezTo>
                  <a:pt x="1231714" y="57501"/>
                  <a:pt x="1212868" y="50371"/>
                  <a:pt x="1186896" y="53855"/>
                </a:cubicBezTo>
                <a:close/>
                <a:moveTo>
                  <a:pt x="1469405" y="459"/>
                </a:moveTo>
                <a:cubicBezTo>
                  <a:pt x="1425226" y="-1098"/>
                  <a:pt x="1381183" y="1215"/>
                  <a:pt x="1373717" y="8681"/>
                </a:cubicBezTo>
                <a:cubicBezTo>
                  <a:pt x="1369060" y="13337"/>
                  <a:pt x="1365250" y="24767"/>
                  <a:pt x="1365250" y="34081"/>
                </a:cubicBezTo>
                <a:cubicBezTo>
                  <a:pt x="1365250" y="46864"/>
                  <a:pt x="1391708" y="51014"/>
                  <a:pt x="1473200" y="51014"/>
                </a:cubicBezTo>
                <a:cubicBezTo>
                  <a:pt x="1580021" y="51014"/>
                  <a:pt x="1595524" y="45068"/>
                  <a:pt x="1565910" y="15454"/>
                </a:cubicBezTo>
                <a:cubicBezTo>
                  <a:pt x="1557899" y="7443"/>
                  <a:pt x="1513583" y="2016"/>
                  <a:pt x="1469405" y="459"/>
                </a:cubicBezTo>
                <a:close/>
              </a:path>
            </a:pathLst>
          </a:custGeom>
          <a:solidFill>
            <a:schemeClr val="accent3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11" name=""/>
          <p:cNvPicPr>
            <a:picLocks noChangeAspect="1"/>
          </p:cNvPicPr>
          <p:nvPr/>
        </p:nvPicPr>
        <p:blipFill>
          <a:blip r:embed="rId6">
            <a:alphaModFix amt="100000"/>
          </a:blip>
          <a:srcRect l="0" t="0" r="0" b="0"/>
          <a:stretch>
            <a:fillRect/>
          </a:stretch>
        </p:blipFill>
        <p:spPr>
          <a:xfrm rot="5807965" flipH="1" flipV="0">
            <a:off x="709564" y="5862704"/>
            <a:ext cx="490285" cy="7988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"/>
          <p:cNvPicPr>
            <a:picLocks noChangeAspect="1"/>
          </p:cNvPicPr>
          <p:nvPr/>
        </p:nvPicPr>
        <p:blipFill>
          <a:blip r:embed="rId7">
            <a:alphaModFix amt="100000"/>
          </a:blip>
          <a:srcRect l="0" t="0" r="0" b="0"/>
          <a:stretch>
            <a:fillRect/>
          </a:stretch>
        </p:blipFill>
        <p:spPr>
          <a:xfrm rot="0" flipH="1" flipV="0">
            <a:off x="6114472" y="4694142"/>
            <a:ext cx="990857" cy="67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"/>
          <p:cNvPicPr>
            <a:picLocks noChangeAspect="1"/>
          </p:cNvPicPr>
          <p:nvPr/>
        </p:nvPicPr>
        <p:blipFill>
          <a:blip r:embed="rId8">
            <a:alphaModFix amt="100000"/>
          </a:blip>
          <a:srcRect l="0" t="0" r="0" b="0"/>
          <a:stretch>
            <a:fillRect/>
          </a:stretch>
        </p:blipFill>
        <p:spPr>
          <a:xfrm rot="0" flipH="1" flipV="0">
            <a:off x="4355398" y="3630985"/>
            <a:ext cx="798857" cy="469714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标题 1"/>
          <p:cNvSpPr txBox="1"/>
          <p:nvPr/>
        </p:nvSpPr>
        <p:spPr>
          <a:xfrm rot="1836321" flipH="1" flipV="0">
            <a:off x="4017022" y="2532343"/>
            <a:ext cx="183333" cy="148757"/>
          </a:xfrm>
          <a:custGeom>
            <a:avLst/>
            <a:gdLst>
              <a:gd name="connsiteX0" fmla="*/ 102705 w 183333"/>
              <a:gd name="connsiteY0" fmla="*/ 89695 h 148757"/>
              <a:gd name="connsiteX1" fmla="*/ 8737 w 183333"/>
              <a:gd name="connsiteY1" fmla="*/ 85015 h 148757"/>
              <a:gd name="connsiteX2" fmla="*/ 34699 w 183333"/>
              <a:gd name="connsiteY2" fmla="*/ 141067 h 148757"/>
              <a:gd name="connsiteX3" fmla="*/ 102705 w 183333"/>
              <a:gd name="connsiteY3" fmla="*/ 89695 h 148757"/>
              <a:gd name="connsiteX4" fmla="*/ 138396 w 183333"/>
              <a:gd name="connsiteY4" fmla="*/ 11417 h 148757"/>
              <a:gd name="connsiteX5" fmla="*/ 76471 w 183333"/>
              <a:gd name="connsiteY5" fmla="*/ 19398 h 148757"/>
              <a:gd name="connsiteX6" fmla="*/ 151921 w 183333"/>
              <a:gd name="connsiteY6" fmla="*/ 89248 h 148757"/>
              <a:gd name="connsiteX7" fmla="*/ 164276 w 183333"/>
              <a:gd name="connsiteY7" fmla="*/ 33591 h 148757"/>
              <a:gd name="connsiteX8" fmla="*/ 138396 w 183333"/>
              <a:gd name="connsiteY8" fmla="*/ 11417 h 148757"/>
            </a:gdLst>
            <a:rect l="l" t="t" r="r" b="b"/>
            <a:pathLst>
              <a:path w="183333" h="148757">
                <a:moveTo>
                  <a:pt x="102705" y="89695"/>
                </a:moveTo>
                <a:cubicBezTo>
                  <a:pt x="75005" y="74870"/>
                  <a:pt x="21544" y="72208"/>
                  <a:pt x="8737" y="85015"/>
                </a:cubicBezTo>
                <a:cubicBezTo>
                  <a:pt x="-9683" y="103435"/>
                  <a:pt x="1987" y="128629"/>
                  <a:pt x="34699" y="141067"/>
                </a:cubicBezTo>
                <a:cubicBezTo>
                  <a:pt x="102814" y="166964"/>
                  <a:pt x="162640" y="121771"/>
                  <a:pt x="102705" y="89695"/>
                </a:cubicBezTo>
                <a:close/>
                <a:moveTo>
                  <a:pt x="138396" y="11417"/>
                </a:moveTo>
                <a:cubicBezTo>
                  <a:pt x="109648" y="-5224"/>
                  <a:pt x="76471" y="-4589"/>
                  <a:pt x="76471" y="19398"/>
                </a:cubicBezTo>
                <a:cubicBezTo>
                  <a:pt x="76471" y="46440"/>
                  <a:pt x="122711" y="89248"/>
                  <a:pt x="151921" y="89248"/>
                </a:cubicBezTo>
                <a:cubicBezTo>
                  <a:pt x="189150" y="89248"/>
                  <a:pt x="193311" y="70502"/>
                  <a:pt x="164276" y="33591"/>
                </a:cubicBezTo>
                <a:cubicBezTo>
                  <a:pt x="157070" y="24430"/>
                  <a:pt x="147979" y="16964"/>
                  <a:pt x="138396" y="11417"/>
                </a:cubicBezTo>
                <a:close/>
              </a:path>
            </a:pathLst>
          </a:custGeom>
          <a:solidFill>
            <a:schemeClr val="accent3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1836321" flipH="1" flipV="0">
            <a:off x="3070270" y="2053932"/>
            <a:ext cx="178975" cy="199207"/>
          </a:xfrm>
          <a:custGeom>
            <a:avLst/>
            <a:gdLst>
              <a:gd name="connsiteX0" fmla="*/ 156451 w 178975"/>
              <a:gd name="connsiteY0" fmla="*/ 135368 h 199207"/>
              <a:gd name="connsiteX1" fmla="*/ 109370 w 178975"/>
              <a:gd name="connsiteY1" fmla="*/ 131831 h 199207"/>
              <a:gd name="connsiteX2" fmla="*/ 47920 w 178975"/>
              <a:gd name="connsiteY2" fmla="*/ 153448 h 199207"/>
              <a:gd name="connsiteX3" fmla="*/ 120658 w 178975"/>
              <a:gd name="connsiteY3" fmla="*/ 199207 h 199207"/>
              <a:gd name="connsiteX4" fmla="*/ 173883 w 178975"/>
              <a:gd name="connsiteY4" fmla="*/ 164282 h 199207"/>
              <a:gd name="connsiteX5" fmla="*/ 156451 w 178975"/>
              <a:gd name="connsiteY5" fmla="*/ 135368 h 199207"/>
              <a:gd name="connsiteX6" fmla="*/ 105801 w 178975"/>
              <a:gd name="connsiteY6" fmla="*/ 747 h 199207"/>
              <a:gd name="connsiteX7" fmla="*/ 42825 w 178975"/>
              <a:gd name="connsiteY7" fmla="*/ 18079 h 199207"/>
              <a:gd name="connsiteX8" fmla="*/ 26266 w 178975"/>
              <a:gd name="connsiteY8" fmla="*/ 95727 h 199207"/>
              <a:gd name="connsiteX9" fmla="*/ 100147 w 178975"/>
              <a:gd name="connsiteY9" fmla="*/ 93733 h 199207"/>
              <a:gd name="connsiteX10" fmla="*/ 135757 w 178975"/>
              <a:gd name="connsiteY10" fmla="*/ 37210 h 199207"/>
              <a:gd name="connsiteX11" fmla="*/ 105801 w 178975"/>
              <a:gd name="connsiteY11" fmla="*/ 747 h 199207"/>
            </a:gdLst>
            <a:rect l="l" t="t" r="r" b="b"/>
            <a:pathLst>
              <a:path w="178975" h="199207">
                <a:moveTo>
                  <a:pt x="156451" y="135368"/>
                </a:moveTo>
                <a:cubicBezTo>
                  <a:pt x="147619" y="130926"/>
                  <a:pt x="133844" y="130712"/>
                  <a:pt x="109370" y="131831"/>
                </a:cubicBezTo>
                <a:cubicBezTo>
                  <a:pt x="74627" y="133419"/>
                  <a:pt x="52637" y="141155"/>
                  <a:pt x="47920" y="153448"/>
                </a:cubicBezTo>
                <a:cubicBezTo>
                  <a:pt x="35165" y="186686"/>
                  <a:pt x="55069" y="199207"/>
                  <a:pt x="120658" y="199207"/>
                </a:cubicBezTo>
                <a:cubicBezTo>
                  <a:pt x="184133" y="199207"/>
                  <a:pt x="184266" y="199120"/>
                  <a:pt x="173883" y="164282"/>
                </a:cubicBezTo>
                <a:cubicBezTo>
                  <a:pt x="169175" y="148483"/>
                  <a:pt x="165284" y="139811"/>
                  <a:pt x="156451" y="135368"/>
                </a:cubicBezTo>
                <a:close/>
                <a:moveTo>
                  <a:pt x="105801" y="747"/>
                </a:moveTo>
                <a:cubicBezTo>
                  <a:pt x="91301" y="-2237"/>
                  <a:pt x="71298" y="3744"/>
                  <a:pt x="42825" y="18079"/>
                </a:cubicBezTo>
                <a:cubicBezTo>
                  <a:pt x="-8365" y="43851"/>
                  <a:pt x="-13384" y="67384"/>
                  <a:pt x="26266" y="95727"/>
                </a:cubicBezTo>
                <a:cubicBezTo>
                  <a:pt x="51732" y="113932"/>
                  <a:pt x="58154" y="113759"/>
                  <a:pt x="100147" y="93733"/>
                </a:cubicBezTo>
                <a:cubicBezTo>
                  <a:pt x="141742" y="73898"/>
                  <a:pt x="145146" y="68495"/>
                  <a:pt x="135757" y="37210"/>
                </a:cubicBezTo>
                <a:cubicBezTo>
                  <a:pt x="129297" y="15683"/>
                  <a:pt x="120300" y="3732"/>
                  <a:pt x="105801" y="747"/>
                </a:cubicBezTo>
                <a:close/>
              </a:path>
            </a:pathLst>
          </a:custGeom>
          <a:solidFill>
            <a:schemeClr val="accent3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grpSp>
        <p:nvGrpSpPr>
          <p:cNvPr id="16" name=""/>
          <p:cNvGrpSpPr/>
          <p:nvPr/>
        </p:nvGrpSpPr>
        <p:grpSpPr>
          <a:xfrm>
            <a:off x="7180016" y="1646720"/>
            <a:ext cx="3780037" cy="515408"/>
            <a:chOff x="7180016" y="1646720"/>
            <a:chExt cx="3780037" cy="515408"/>
          </a:xfrm>
        </p:grpSpPr>
        <p:sp>
          <p:nvSpPr>
            <p:cNvPr id="17" name="标题 1"/>
            <p:cNvSpPr txBox="1"/>
            <p:nvPr/>
          </p:nvSpPr>
          <p:spPr>
            <a:xfrm rot="403598" flipH="0" flipV="0">
              <a:off x="10413173" y="1698723"/>
              <a:ext cx="294964" cy="340725"/>
            </a:xfrm>
            <a:custGeom>
              <a:avLst/>
              <a:gdLst/>
              <a:rect l="0" t="0" r="0" b="0"/>
              <a:pathLst>
                <a:path w="294964" h="340725">
                  <a:moveTo>
                    <a:pt x="152912" y="33219"/>
                  </a:moveTo>
                  <a:cubicBezTo>
                    <a:pt x="97940" y="73691"/>
                    <a:pt x="16054" y="217447"/>
                    <a:pt x="6222" y="290743"/>
                  </a:cubicBezTo>
                  <a:cubicBezTo>
                    <a:pt x="0" y="337131"/>
                    <a:pt x="1753" y="340724"/>
                    <a:pt x="30605" y="340724"/>
                  </a:cubicBezTo>
                  <a:cubicBezTo>
                    <a:pt x="52868" y="340724"/>
                    <a:pt x="81390" y="318194"/>
                    <a:pt x="131094" y="261349"/>
                  </a:cubicBezTo>
                  <a:cubicBezTo>
                    <a:pt x="271358" y="100930"/>
                    <a:pt x="294963" y="69059"/>
                    <a:pt x="294963" y="40097"/>
                  </a:cubicBezTo>
                  <a:cubicBezTo>
                    <a:pt x="294963" y="15436"/>
                    <a:pt x="287053" y="9547"/>
                    <a:pt x="247338" y="4644"/>
                  </a:cubicBezTo>
                  <a:cubicBezTo>
                    <a:pt x="209722" y="0"/>
                    <a:pt x="189877" y="6006"/>
                    <a:pt x="152912" y="33219"/>
                  </a:cubicBezTo>
                  <a:close/>
                </a:path>
              </a:pathLst>
            </a:cu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8" name="标题 1"/>
            <p:cNvSpPr txBox="1"/>
            <p:nvPr/>
          </p:nvSpPr>
          <p:spPr>
            <a:xfrm rot="403598" flipH="0" flipV="0">
              <a:off x="10610957" y="1937961"/>
              <a:ext cx="338250" cy="205063"/>
            </a:xfrm>
            <a:custGeom>
              <a:avLst/>
              <a:gdLst/>
              <a:rect l="0" t="0" r="0" b="0"/>
              <a:pathLst>
                <a:path w="338250" h="205063">
                  <a:moveTo>
                    <a:pt x="153665" y="45414"/>
                  </a:moveTo>
                  <a:cubicBezTo>
                    <a:pt x="99300" y="66347"/>
                    <a:pt x="62535" y="89937"/>
                    <a:pt x="42980" y="116432"/>
                  </a:cubicBezTo>
                  <a:cubicBezTo>
                    <a:pt x="0" y="174667"/>
                    <a:pt x="2875" y="184440"/>
                    <a:pt x="66276" y="195631"/>
                  </a:cubicBezTo>
                  <a:cubicBezTo>
                    <a:pt x="119711" y="205062"/>
                    <a:pt x="129546" y="202066"/>
                    <a:pt x="212217" y="151181"/>
                  </a:cubicBezTo>
                  <a:cubicBezTo>
                    <a:pt x="310090" y="90937"/>
                    <a:pt x="338249" y="47841"/>
                    <a:pt x="298703" y="18816"/>
                  </a:cubicBezTo>
                  <a:cubicBezTo>
                    <a:pt x="273068" y="0"/>
                    <a:pt x="270267" y="514"/>
                    <a:pt x="153665" y="45414"/>
                  </a:cubicBezTo>
                  <a:close/>
                </a:path>
              </a:pathLst>
            </a:cu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9" name="标题 1"/>
            <p:cNvSpPr txBox="1"/>
            <p:nvPr/>
          </p:nvSpPr>
          <p:spPr>
            <a:xfrm rot="403598" flipH="0" flipV="0">
              <a:off x="7554355" y="1659388"/>
              <a:ext cx="232750" cy="279753"/>
            </a:xfrm>
            <a:custGeom>
              <a:avLst/>
              <a:gdLst/>
              <a:rect l="0" t="0" r="0" b="0"/>
              <a:pathLst>
                <a:path w="232750" h="279753">
                  <a:moveTo>
                    <a:pt x="0" y="39356"/>
                  </a:moveTo>
                  <a:cubicBezTo>
                    <a:pt x="0" y="93906"/>
                    <a:pt x="28714" y="149080"/>
                    <a:pt x="94255" y="220468"/>
                  </a:cubicBezTo>
                  <a:cubicBezTo>
                    <a:pt x="141818" y="272274"/>
                    <a:pt x="154509" y="279752"/>
                    <a:pt x="179722" y="270829"/>
                  </a:cubicBezTo>
                  <a:cubicBezTo>
                    <a:pt x="230430" y="252884"/>
                    <a:pt x="232749" y="233083"/>
                    <a:pt x="193217" y="155575"/>
                  </a:cubicBezTo>
                  <a:cubicBezTo>
                    <a:pt x="143279" y="57663"/>
                    <a:pt x="85559" y="0"/>
                    <a:pt x="37489" y="0"/>
                  </a:cubicBezTo>
                  <a:cubicBezTo>
                    <a:pt x="4035" y="0"/>
                    <a:pt x="0" y="4236"/>
                    <a:pt x="0" y="39356"/>
                  </a:cubicBezTo>
                  <a:close/>
                </a:path>
              </a:pathLst>
            </a:cu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20" name="标题 1"/>
            <p:cNvSpPr txBox="1"/>
            <p:nvPr/>
          </p:nvSpPr>
          <p:spPr>
            <a:xfrm rot="403598" flipH="0" flipV="0">
              <a:off x="7192041" y="1856296"/>
              <a:ext cx="429215" cy="230546"/>
            </a:xfrm>
            <a:custGeom>
              <a:avLst/>
              <a:gdLst/>
              <a:rect l="0" t="0" r="0" b="0"/>
              <a:pathLst>
                <a:path w="429215" h="230546">
                  <a:moveTo>
                    <a:pt x="19639" y="35097"/>
                  </a:moveTo>
                  <a:cubicBezTo>
                    <a:pt x="0" y="81958"/>
                    <a:pt x="10022" y="114882"/>
                    <a:pt x="54175" y="148559"/>
                  </a:cubicBezTo>
                  <a:cubicBezTo>
                    <a:pt x="116395" y="196017"/>
                    <a:pt x="237379" y="230545"/>
                    <a:pt x="341445" y="230545"/>
                  </a:cubicBezTo>
                  <a:cubicBezTo>
                    <a:pt x="418290" y="230545"/>
                    <a:pt x="429214" y="227629"/>
                    <a:pt x="429214" y="207113"/>
                  </a:cubicBezTo>
                  <a:cubicBezTo>
                    <a:pt x="429214" y="171631"/>
                    <a:pt x="383707" y="137609"/>
                    <a:pt x="257764" y="78931"/>
                  </a:cubicBezTo>
                  <a:cubicBezTo>
                    <a:pt x="123624" y="16435"/>
                    <a:pt x="34348" y="0"/>
                    <a:pt x="19639" y="35097"/>
                  </a:cubicBezTo>
                  <a:close/>
                </a:path>
              </a:pathLst>
            </a:cu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  <p:sp>
        <p:nvSpPr>
          <p:cNvPr id="21" name="标题 1"/>
          <p:cNvSpPr txBox="1"/>
          <p:nvPr/>
        </p:nvSpPr>
        <p:spPr>
          <a:xfrm rot="206803" flipH="0" flipV="0">
            <a:off x="11245916" y="877797"/>
            <a:ext cx="237277" cy="236834"/>
          </a:xfrm>
          <a:custGeom>
            <a:avLst/>
            <a:gdLst/>
            <a:rect l="0" t="0" r="0" b="0"/>
            <a:pathLst>
              <a:path w="364327" h="363647">
                <a:moveTo>
                  <a:pt x="120616" y="31953"/>
                </a:moveTo>
                <a:cubicBezTo>
                  <a:pt x="113385" y="45464"/>
                  <a:pt x="104596" y="66895"/>
                  <a:pt x="101085" y="79578"/>
                </a:cubicBezTo>
                <a:cubicBezTo>
                  <a:pt x="97573" y="92261"/>
                  <a:pt x="73285" y="114068"/>
                  <a:pt x="47110" y="128038"/>
                </a:cubicBezTo>
                <a:cubicBezTo>
                  <a:pt x="8864" y="148450"/>
                  <a:pt x="0" y="160056"/>
                  <a:pt x="1971" y="187139"/>
                </a:cubicBezTo>
                <a:cubicBezTo>
                  <a:pt x="3870" y="213243"/>
                  <a:pt x="14117" y="224040"/>
                  <a:pt x="47421" y="235032"/>
                </a:cubicBezTo>
                <a:cubicBezTo>
                  <a:pt x="82364" y="246564"/>
                  <a:pt x="91422" y="256880"/>
                  <a:pt x="95769" y="290095"/>
                </a:cubicBezTo>
                <a:cubicBezTo>
                  <a:pt x="104166" y="354247"/>
                  <a:pt x="149628" y="363646"/>
                  <a:pt x="202703" y="312204"/>
                </a:cubicBezTo>
                <a:cubicBezTo>
                  <a:pt x="239193" y="276836"/>
                  <a:pt x="247971" y="273623"/>
                  <a:pt x="272393" y="286694"/>
                </a:cubicBezTo>
                <a:cubicBezTo>
                  <a:pt x="314033" y="308979"/>
                  <a:pt x="361469" y="292820"/>
                  <a:pt x="361469" y="256351"/>
                </a:cubicBezTo>
                <a:cubicBezTo>
                  <a:pt x="361469" y="239877"/>
                  <a:pt x="352897" y="219284"/>
                  <a:pt x="342419" y="210588"/>
                </a:cubicBezTo>
                <a:cubicBezTo>
                  <a:pt x="331941" y="201892"/>
                  <a:pt x="323369" y="187558"/>
                  <a:pt x="323369" y="178735"/>
                </a:cubicBezTo>
                <a:cubicBezTo>
                  <a:pt x="323369" y="162620"/>
                  <a:pt x="343037" y="90266"/>
                  <a:pt x="355041" y="62219"/>
                </a:cubicBezTo>
                <a:cubicBezTo>
                  <a:pt x="364326" y="40523"/>
                  <a:pt x="316220" y="28923"/>
                  <a:pt x="285389" y="45424"/>
                </a:cubicBezTo>
                <a:cubicBezTo>
                  <a:pt x="264208" y="56759"/>
                  <a:pt x="252770" y="54447"/>
                  <a:pt x="226047" y="33427"/>
                </a:cubicBezTo>
                <a:cubicBezTo>
                  <a:pt x="184381" y="652"/>
                  <a:pt x="137717" y="0"/>
                  <a:pt x="120616" y="31953"/>
                </a:cubicBezTo>
                <a:close/>
              </a:path>
            </a:pathLst>
          </a:custGeom>
          <a:solidFill>
            <a:schemeClr val="accent3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 rot="206803" flipH="0" flipV="0">
            <a:off x="11144595" y="1081041"/>
            <a:ext cx="186411" cy="166455"/>
          </a:xfrm>
          <a:custGeom>
            <a:avLst/>
            <a:gdLst/>
            <a:rect l="0" t="0" r="0" b="0"/>
            <a:pathLst>
              <a:path w="286225" h="255584">
                <a:moveTo>
                  <a:pt x="95229" y="38839"/>
                </a:moveTo>
                <a:cubicBezTo>
                  <a:pt x="85882" y="56303"/>
                  <a:pt x="70197" y="62722"/>
                  <a:pt x="40915" y="61064"/>
                </a:cubicBezTo>
                <a:cubicBezTo>
                  <a:pt x="5138" y="59038"/>
                  <a:pt x="0" y="62601"/>
                  <a:pt x="1697" y="88253"/>
                </a:cubicBezTo>
                <a:cubicBezTo>
                  <a:pt x="2772" y="104489"/>
                  <a:pt x="12554" y="127611"/>
                  <a:pt x="23436" y="139636"/>
                </a:cubicBezTo>
                <a:cubicBezTo>
                  <a:pt x="37446" y="155117"/>
                  <a:pt x="40993" y="175229"/>
                  <a:pt x="35588" y="208541"/>
                </a:cubicBezTo>
                <a:cubicBezTo>
                  <a:pt x="28724" y="250837"/>
                  <a:pt x="30768" y="255583"/>
                  <a:pt x="55850" y="255583"/>
                </a:cubicBezTo>
                <a:cubicBezTo>
                  <a:pt x="71193" y="255583"/>
                  <a:pt x="95415" y="249339"/>
                  <a:pt x="109675" y="241706"/>
                </a:cubicBezTo>
                <a:cubicBezTo>
                  <a:pt x="128427" y="231671"/>
                  <a:pt x="139445" y="231671"/>
                  <a:pt x="149480" y="241706"/>
                </a:cubicBezTo>
                <a:cubicBezTo>
                  <a:pt x="157113" y="249339"/>
                  <a:pt x="179359" y="255583"/>
                  <a:pt x="198917" y="255583"/>
                </a:cubicBezTo>
                <a:cubicBezTo>
                  <a:pt x="229036" y="255583"/>
                  <a:pt x="234477" y="250365"/>
                  <a:pt x="234477" y="221477"/>
                </a:cubicBezTo>
                <a:cubicBezTo>
                  <a:pt x="234477" y="202718"/>
                  <a:pt x="246746" y="174310"/>
                  <a:pt x="261741" y="158349"/>
                </a:cubicBezTo>
                <a:cubicBezTo>
                  <a:pt x="284301" y="134335"/>
                  <a:pt x="286224" y="125977"/>
                  <a:pt x="272886" y="109905"/>
                </a:cubicBezTo>
                <a:cubicBezTo>
                  <a:pt x="264020" y="99223"/>
                  <a:pt x="243873" y="90483"/>
                  <a:pt x="228113" y="90483"/>
                </a:cubicBezTo>
                <a:cubicBezTo>
                  <a:pt x="208248" y="90483"/>
                  <a:pt x="194617" y="78796"/>
                  <a:pt x="183677" y="52383"/>
                </a:cubicBezTo>
                <a:cubicBezTo>
                  <a:pt x="165092" y="7515"/>
                  <a:pt x="116015" y="0"/>
                  <a:pt x="95229" y="38839"/>
                </a:cubicBezTo>
                <a:close/>
              </a:path>
            </a:pathLst>
          </a:custGeom>
          <a:solidFill>
            <a:schemeClr val="accent3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 rot="0" flipH="0" flipV="0">
            <a:off x="7941893" y="4597297"/>
            <a:ext cx="1325772" cy="280468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3427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 rot="0" flipH="0" flipV="0">
            <a:off x="7953910" y="4606726"/>
            <a:ext cx="1301738" cy="26161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10000"/>
              </a:lnSpc>
            </a:pPr>
            <a:r>
              <a:rPr kumimoji="1" lang="en-US" altLang="zh-CN" sz="105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汇报人：AiPPT</a:t>
            </a: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 rot="0" flipH="0" flipV="0">
            <a:off x="9417782" y="4597297"/>
            <a:ext cx="1208050" cy="280468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 w="14281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 rot="0" flipH="0" flipV="0">
            <a:off x="9454122" y="4610573"/>
            <a:ext cx="1135100" cy="253916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10000"/>
              </a:lnSpc>
            </a:pPr>
            <a:r>
              <a:rPr kumimoji="1" lang="en-US" altLang="zh-CN" sz="105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2025.4</a:t>
            </a:r>
            <a:endParaRPr kumimoji="1" lang="zh-CN" altLang="en-US"/>
          </a:p>
        </p:txBody>
      </p:sp>
      <p:sp>
        <p:nvSpPr>
          <p:cNvPr id="27" name="标题 1"/>
          <p:cNvSpPr txBox="1"/>
          <p:nvPr/>
        </p:nvSpPr>
        <p:spPr>
          <a:xfrm rot="0" flipH="0" flipV="0">
            <a:off x="660400" y="853800"/>
            <a:ext cx="1316795" cy="163517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28" name=""/>
          <p:cNvPicPr>
            <a:picLocks noChangeAspect="1"/>
          </p:cNvPicPr>
          <p:nvPr/>
        </p:nvPicPr>
        <p:blipFill>
          <a:blip r:embed="rId9">
            <a:alphaModFix amt="100000"/>
          </a:blip>
          <a:srcRect l="0" t="0" r="0" b="0"/>
          <a:stretch>
            <a:fillRect/>
          </a:stretch>
        </p:blipFill>
        <p:spPr>
          <a:xfrm rot="0" flipH="0" flipV="0">
            <a:off x="5005455" y="334016"/>
            <a:ext cx="634039" cy="609653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标题 1"/>
          <p:cNvSpPr txBox="1"/>
          <p:nvPr/>
        </p:nvSpPr>
        <p:spPr>
          <a:xfrm rot="0" flipH="0" flipV="0">
            <a:off x="6035527" y="1756043"/>
            <a:ext cx="5792036" cy="2462806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4600">
                <a:ln w="12700">
                  <a:noFill/>
                </a:ln>
                <a:solidFill>
                  <a:srgbClr val="1A9BD7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谢谢大家</a:t>
            </a:r>
            <a:endParaRPr kumimoji="1" lang="zh-CN" altLang="en-US"/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/>
          <p:cNvPicPr>
            <a:picLocks noChangeAspect="1"/>
          </p:cNvPicPr>
          <p:nvPr/>
        </p:nvPicPr>
        <p:blipFill>
          <a:blip r:embed="rId2">
            <a:alphaModFix amt="100000"/>
          </a:blip>
          <a:srcRect l="0" t="0" r="0" b="0"/>
          <a:stretch>
            <a:fillRect/>
          </a:stretch>
        </p:blipFill>
        <p:spPr>
          <a:xfrm rot="0" flipH="1" flipV="0">
            <a:off x="314" y="428"/>
            <a:ext cx="12191687" cy="6857143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"/>
          <p:cNvPicPr>
            <a:picLocks noChangeAspect="1"/>
          </p:cNvPicPr>
          <p:nvPr/>
        </p:nvPicPr>
        <p:blipFill>
          <a:blip r:embed="rId3">
            <a:alphaModFix amt="100000"/>
          </a:blip>
          <a:srcRect l="0" t="0" r="0" b="0"/>
          <a:stretch>
            <a:fillRect/>
          </a:stretch>
        </p:blipFill>
        <p:spPr>
          <a:xfrm rot="0" flipH="1" flipV="0">
            <a:off x="9535170" y="5366142"/>
            <a:ext cx="2656830" cy="1491858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标题 1"/>
          <p:cNvSpPr txBox="1"/>
          <p:nvPr/>
        </p:nvSpPr>
        <p:spPr>
          <a:xfrm rot="0" flipH="0" flipV="0">
            <a:off x="8400985" y="1282700"/>
            <a:ext cx="1457243" cy="1523892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91440" tIns="45720" rIns="91440" bIns="45720" rtlCol="0" anchor="b"/>
          <a:lstStyle/>
          <a:p>
            <a:pPr algn="ctr">
              <a:lnSpc>
                <a:spcPct val="110000"/>
              </a:lnSpc>
            </a:pPr>
            <a:r>
              <a:rPr kumimoji="1" lang="en-US" altLang="zh-CN" sz="4000">
                <a:ln w="12700">
                  <a:noFill/>
                </a:ln>
                <a:solidFill>
                  <a:srgbClr val="1A9BD7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01</a:t>
            </a:r>
            <a:endParaRPr kumimoji="1" lang="zh-CN" altLang="en-US"/>
          </a:p>
        </p:txBody>
      </p:sp>
      <p:grpSp>
        <p:nvGrpSpPr>
          <p:cNvPr id="5" name=""/>
          <p:cNvGrpSpPr/>
          <p:nvPr/>
        </p:nvGrpSpPr>
        <p:grpSpPr>
          <a:xfrm>
            <a:off x="10574453" y="2350416"/>
            <a:ext cx="574052" cy="460218"/>
            <a:chOff x="10574453" y="2350416"/>
            <a:chExt cx="574052" cy="460218"/>
          </a:xfrm>
        </p:grpSpPr>
        <p:sp>
          <p:nvSpPr>
            <p:cNvPr id="6" name="标题 1"/>
            <p:cNvSpPr txBox="1"/>
            <p:nvPr/>
          </p:nvSpPr>
          <p:spPr>
            <a:xfrm rot="206803" flipH="0" flipV="0">
              <a:off x="10584655" y="2359169"/>
              <a:ext cx="301656" cy="348456"/>
            </a:xfrm>
            <a:custGeom>
              <a:avLst/>
              <a:gdLst/>
              <a:rect l="0" t="0" r="0" b="0"/>
              <a:pathLst>
                <a:path w="294964" h="340725">
                  <a:moveTo>
                    <a:pt x="152912" y="33219"/>
                  </a:moveTo>
                  <a:cubicBezTo>
                    <a:pt x="97940" y="73691"/>
                    <a:pt x="16054" y="217447"/>
                    <a:pt x="6222" y="290743"/>
                  </a:cubicBezTo>
                  <a:cubicBezTo>
                    <a:pt x="0" y="337131"/>
                    <a:pt x="1753" y="340724"/>
                    <a:pt x="30605" y="340724"/>
                  </a:cubicBezTo>
                  <a:cubicBezTo>
                    <a:pt x="52868" y="340724"/>
                    <a:pt x="81390" y="318194"/>
                    <a:pt x="131094" y="261349"/>
                  </a:cubicBezTo>
                  <a:cubicBezTo>
                    <a:pt x="271358" y="100930"/>
                    <a:pt x="294963" y="69059"/>
                    <a:pt x="294963" y="40097"/>
                  </a:cubicBezTo>
                  <a:cubicBezTo>
                    <a:pt x="294963" y="15436"/>
                    <a:pt x="287053" y="9547"/>
                    <a:pt x="247338" y="4644"/>
                  </a:cubicBezTo>
                  <a:cubicBezTo>
                    <a:pt x="209722" y="0"/>
                    <a:pt x="189877" y="6006"/>
                    <a:pt x="152912" y="33219"/>
                  </a:cubicBezTo>
                  <a:close/>
                </a:path>
              </a:pathLst>
            </a:cu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7" name="标题 1"/>
            <p:cNvSpPr txBox="1"/>
            <p:nvPr/>
          </p:nvSpPr>
          <p:spPr>
            <a:xfrm rot="206803" flipH="0" flipV="0">
              <a:off x="10796589" y="2590709"/>
              <a:ext cx="345925" cy="209716"/>
            </a:xfrm>
            <a:custGeom>
              <a:avLst/>
              <a:gdLst/>
              <a:rect l="0" t="0" r="0" b="0"/>
              <a:pathLst>
                <a:path w="338250" h="205063">
                  <a:moveTo>
                    <a:pt x="153665" y="45414"/>
                  </a:moveTo>
                  <a:cubicBezTo>
                    <a:pt x="99300" y="66347"/>
                    <a:pt x="62535" y="89937"/>
                    <a:pt x="42980" y="116432"/>
                  </a:cubicBezTo>
                  <a:cubicBezTo>
                    <a:pt x="0" y="174667"/>
                    <a:pt x="2875" y="184440"/>
                    <a:pt x="66276" y="195631"/>
                  </a:cubicBezTo>
                  <a:cubicBezTo>
                    <a:pt x="119711" y="205062"/>
                    <a:pt x="129546" y="202066"/>
                    <a:pt x="212217" y="151181"/>
                  </a:cubicBezTo>
                  <a:cubicBezTo>
                    <a:pt x="310090" y="90937"/>
                    <a:pt x="338249" y="47841"/>
                    <a:pt x="298703" y="18816"/>
                  </a:cubicBezTo>
                  <a:cubicBezTo>
                    <a:pt x="273068" y="0"/>
                    <a:pt x="270267" y="514"/>
                    <a:pt x="153665" y="45414"/>
                  </a:cubicBezTo>
                  <a:close/>
                </a:path>
              </a:pathLst>
            </a:cu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  <p:grpSp>
        <p:nvGrpSpPr>
          <p:cNvPr id="8" name=""/>
          <p:cNvGrpSpPr/>
          <p:nvPr/>
        </p:nvGrpSpPr>
        <p:grpSpPr>
          <a:xfrm>
            <a:off x="7175599" y="2353353"/>
            <a:ext cx="517096" cy="398244"/>
            <a:chOff x="7175599" y="2353353"/>
            <a:chExt cx="517096" cy="398244"/>
          </a:xfrm>
        </p:grpSpPr>
        <p:sp>
          <p:nvSpPr>
            <p:cNvPr id="9" name="标题 1"/>
            <p:cNvSpPr txBox="1"/>
            <p:nvPr/>
          </p:nvSpPr>
          <p:spPr>
            <a:xfrm rot="206803" flipH="0" flipV="0">
              <a:off x="7484870" y="2359169"/>
              <a:ext cx="200753" cy="241294"/>
            </a:xfrm>
            <a:custGeom>
              <a:avLst/>
              <a:gdLst/>
              <a:rect l="0" t="0" r="0" b="0"/>
              <a:pathLst>
                <a:path w="232750" h="279753">
                  <a:moveTo>
                    <a:pt x="0" y="39356"/>
                  </a:moveTo>
                  <a:cubicBezTo>
                    <a:pt x="0" y="93906"/>
                    <a:pt x="28714" y="149080"/>
                    <a:pt x="94255" y="220468"/>
                  </a:cubicBezTo>
                  <a:cubicBezTo>
                    <a:pt x="141818" y="272274"/>
                    <a:pt x="154509" y="279752"/>
                    <a:pt x="179722" y="270829"/>
                  </a:cubicBezTo>
                  <a:cubicBezTo>
                    <a:pt x="230430" y="252884"/>
                    <a:pt x="232749" y="233083"/>
                    <a:pt x="193217" y="155575"/>
                  </a:cubicBezTo>
                  <a:cubicBezTo>
                    <a:pt x="143279" y="57663"/>
                    <a:pt x="85559" y="0"/>
                    <a:pt x="37489" y="0"/>
                  </a:cubicBezTo>
                  <a:cubicBezTo>
                    <a:pt x="4035" y="0"/>
                    <a:pt x="0" y="4236"/>
                    <a:pt x="0" y="39356"/>
                  </a:cubicBezTo>
                  <a:close/>
                </a:path>
              </a:pathLst>
            </a:cu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0" name="标题 1"/>
            <p:cNvSpPr txBox="1"/>
            <p:nvPr/>
          </p:nvSpPr>
          <p:spPr>
            <a:xfrm rot="206803" flipH="0" flipV="0">
              <a:off x="7181242" y="2541797"/>
              <a:ext cx="370209" cy="198851"/>
            </a:xfrm>
            <a:custGeom>
              <a:avLst/>
              <a:gdLst/>
              <a:rect l="0" t="0" r="0" b="0"/>
              <a:pathLst>
                <a:path w="429215" h="230546">
                  <a:moveTo>
                    <a:pt x="19639" y="35097"/>
                  </a:moveTo>
                  <a:cubicBezTo>
                    <a:pt x="0" y="81958"/>
                    <a:pt x="10022" y="114882"/>
                    <a:pt x="54175" y="148559"/>
                  </a:cubicBezTo>
                  <a:cubicBezTo>
                    <a:pt x="116395" y="196017"/>
                    <a:pt x="237379" y="230545"/>
                    <a:pt x="341445" y="230545"/>
                  </a:cubicBezTo>
                  <a:cubicBezTo>
                    <a:pt x="418290" y="230545"/>
                    <a:pt x="429214" y="227629"/>
                    <a:pt x="429214" y="207113"/>
                  </a:cubicBezTo>
                  <a:cubicBezTo>
                    <a:pt x="429214" y="171631"/>
                    <a:pt x="383707" y="137609"/>
                    <a:pt x="257764" y="78931"/>
                  </a:cubicBezTo>
                  <a:cubicBezTo>
                    <a:pt x="123624" y="16435"/>
                    <a:pt x="34348" y="0"/>
                    <a:pt x="19639" y="35097"/>
                  </a:cubicBezTo>
                  <a:close/>
                </a:path>
              </a:pathLst>
            </a:cu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  <p:pic>
        <p:nvPicPr>
          <p:cNvPr id="11" name=""/>
          <p:cNvPicPr>
            <a:picLocks noChangeAspect="1"/>
          </p:cNvPicPr>
          <p:nvPr/>
        </p:nvPicPr>
        <p:blipFill>
          <a:blip r:embed="rId4">
            <a:alphaModFix amt="100000"/>
          </a:blip>
          <a:srcRect l="0" t="0" r="0" b="0"/>
          <a:stretch>
            <a:fillRect/>
          </a:stretch>
        </p:blipFill>
        <p:spPr>
          <a:xfrm rot="13425587" flipH="1" flipV="0">
            <a:off x="-375082" y="-1430708"/>
            <a:ext cx="2768832" cy="47203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"/>
          <p:cNvPicPr>
            <a:picLocks noChangeAspect="1"/>
          </p:cNvPicPr>
          <p:nvPr/>
        </p:nvPicPr>
        <p:blipFill>
          <a:blip r:embed="rId5">
            <a:alphaModFix amt="100000"/>
          </a:blip>
          <a:srcRect l="0" t="0" r="0" b="0"/>
          <a:stretch>
            <a:fillRect/>
          </a:stretch>
        </p:blipFill>
        <p:spPr>
          <a:xfrm rot="0" flipH="1" flipV="0">
            <a:off x="42905" y="183884"/>
            <a:ext cx="6000575" cy="6353176"/>
          </a:xfrm>
          <a:prstGeom prst="rect">
            <a:avLst/>
          </a:prstGeom>
          <a:noFill/>
          <a:ln cap="sq">
            <a:noFill/>
          </a:ln>
        </p:spPr>
      </p:pic>
      <p:sp>
        <p:nvSpPr>
          <p:cNvPr id="13" name="标题 1"/>
          <p:cNvSpPr txBox="1"/>
          <p:nvPr/>
        </p:nvSpPr>
        <p:spPr>
          <a:xfrm rot="0" flipH="1" flipV="0">
            <a:off x="5434154" y="3360472"/>
            <a:ext cx="97879" cy="254661"/>
          </a:xfrm>
          <a:custGeom>
            <a:avLst/>
            <a:gdLst/>
            <a:rect l="0" t="0" r="0" b="0"/>
            <a:pathLst>
              <a:path w="105657" h="274896">
                <a:moveTo>
                  <a:pt x="47805" y="23029"/>
                </a:moveTo>
                <a:cubicBezTo>
                  <a:pt x="27646" y="33240"/>
                  <a:pt x="0" y="143109"/>
                  <a:pt x="0" y="213015"/>
                </a:cubicBezTo>
                <a:cubicBezTo>
                  <a:pt x="0" y="239966"/>
                  <a:pt x="7308" y="258405"/>
                  <a:pt x="19904" y="263239"/>
                </a:cubicBezTo>
                <a:cubicBezTo>
                  <a:pt x="50279" y="274895"/>
                  <a:pt x="62619" y="253996"/>
                  <a:pt x="70190" y="178081"/>
                </a:cubicBezTo>
                <a:cubicBezTo>
                  <a:pt x="73992" y="139951"/>
                  <a:pt x="83359" y="87323"/>
                  <a:pt x="91003" y="61129"/>
                </a:cubicBezTo>
                <a:cubicBezTo>
                  <a:pt x="105656" y="10924"/>
                  <a:pt x="93270" y="0"/>
                  <a:pt x="47805" y="23029"/>
                </a:cubicBezTo>
                <a:close/>
              </a:path>
            </a:pathLst>
          </a:custGeom>
          <a:solidFill>
            <a:schemeClr val="accent3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1" flipV="0">
            <a:off x="5209957" y="3082968"/>
            <a:ext cx="320665" cy="1076012"/>
          </a:xfrm>
          <a:custGeom>
            <a:avLst/>
            <a:gdLst>
              <a:gd name="connsiteX0" fmla="*/ 191757 w 320665"/>
              <a:gd name="connsiteY0" fmla="*/ 948857 h 1076012"/>
              <a:gd name="connsiteX1" fmla="*/ 151535 w 320665"/>
              <a:gd name="connsiteY1" fmla="*/ 967110 h 1076012"/>
              <a:gd name="connsiteX2" fmla="*/ 191468 w 320665"/>
              <a:gd name="connsiteY2" fmla="*/ 1002043 h 1076012"/>
              <a:gd name="connsiteX3" fmla="*/ 254481 w 320665"/>
              <a:gd name="connsiteY3" fmla="*/ 1050412 h 1076012"/>
              <a:gd name="connsiteX4" fmla="*/ 297693 w 320665"/>
              <a:gd name="connsiteY4" fmla="*/ 1074371 h 1076012"/>
              <a:gd name="connsiteX5" fmla="*/ 264506 w 320665"/>
              <a:gd name="connsiteY5" fmla="*/ 969830 h 1076012"/>
              <a:gd name="connsiteX6" fmla="*/ 191757 w 320665"/>
              <a:gd name="connsiteY6" fmla="*/ 948857 h 1076012"/>
              <a:gd name="connsiteX7" fmla="*/ 12793 w 320665"/>
              <a:gd name="connsiteY7" fmla="*/ 645079 h 1076012"/>
              <a:gd name="connsiteX8" fmla="*/ 3661 w 320665"/>
              <a:gd name="connsiteY8" fmla="*/ 658486 h 1076012"/>
              <a:gd name="connsiteX9" fmla="*/ 46892 w 320665"/>
              <a:gd name="connsiteY9" fmla="*/ 791839 h 1076012"/>
              <a:gd name="connsiteX10" fmla="*/ 116240 w 320665"/>
              <a:gd name="connsiteY10" fmla="*/ 821198 h 1076012"/>
              <a:gd name="connsiteX11" fmla="*/ 27581 w 320665"/>
              <a:gd name="connsiteY11" fmla="*/ 655518 h 1076012"/>
              <a:gd name="connsiteX12" fmla="*/ 12793 w 320665"/>
              <a:gd name="connsiteY12" fmla="*/ 645079 h 1076012"/>
              <a:gd name="connsiteX13" fmla="*/ 294931 w 320665"/>
              <a:gd name="connsiteY13" fmla="*/ 2609 h 1076012"/>
              <a:gd name="connsiteX14" fmla="*/ 262103 w 320665"/>
              <a:gd name="connsiteY14" fmla="*/ 4889 h 1076012"/>
              <a:gd name="connsiteX15" fmla="*/ 151535 w 320665"/>
              <a:gd name="connsiteY15" fmla="*/ 178448 h 1076012"/>
              <a:gd name="connsiteX16" fmla="*/ 204856 w 320665"/>
              <a:gd name="connsiteY16" fmla="*/ 195580 h 1076012"/>
              <a:gd name="connsiteX17" fmla="*/ 320331 w 320665"/>
              <a:gd name="connsiteY17" fmla="*/ 24852 h 1076012"/>
              <a:gd name="connsiteX18" fmla="*/ 294931 w 320665"/>
              <a:gd name="connsiteY18" fmla="*/ 2609 h 1076012"/>
            </a:gdLst>
            <a:rect l="l" t="t" r="r" b="b"/>
            <a:pathLst>
              <a:path w="320665" h="1076012">
                <a:moveTo>
                  <a:pt x="191757" y="948857"/>
                </a:moveTo>
                <a:cubicBezTo>
                  <a:pt x="168936" y="948307"/>
                  <a:pt x="151535" y="954295"/>
                  <a:pt x="151535" y="967110"/>
                </a:cubicBezTo>
                <a:cubicBezTo>
                  <a:pt x="151535" y="977146"/>
                  <a:pt x="169505" y="992866"/>
                  <a:pt x="191468" y="1002043"/>
                </a:cubicBezTo>
                <a:cubicBezTo>
                  <a:pt x="213431" y="1011220"/>
                  <a:pt x="241787" y="1032985"/>
                  <a:pt x="254481" y="1050412"/>
                </a:cubicBezTo>
                <a:cubicBezTo>
                  <a:pt x="270356" y="1072204"/>
                  <a:pt x="283847" y="1079684"/>
                  <a:pt x="297693" y="1074371"/>
                </a:cubicBezTo>
                <a:cubicBezTo>
                  <a:pt x="328391" y="1062591"/>
                  <a:pt x="307299" y="996150"/>
                  <a:pt x="264506" y="969830"/>
                </a:cubicBezTo>
                <a:cubicBezTo>
                  <a:pt x="242821" y="956494"/>
                  <a:pt x="214579" y="949407"/>
                  <a:pt x="191757" y="948857"/>
                </a:cubicBezTo>
                <a:close/>
                <a:moveTo>
                  <a:pt x="12793" y="645079"/>
                </a:moveTo>
                <a:cubicBezTo>
                  <a:pt x="9404" y="645500"/>
                  <a:pt x="6958" y="649895"/>
                  <a:pt x="3661" y="658486"/>
                </a:cubicBezTo>
                <a:cubicBezTo>
                  <a:pt x="-7657" y="687979"/>
                  <a:pt x="7410" y="734454"/>
                  <a:pt x="46892" y="791839"/>
                </a:cubicBezTo>
                <a:cubicBezTo>
                  <a:pt x="83451" y="844974"/>
                  <a:pt x="116240" y="858856"/>
                  <a:pt x="116240" y="821198"/>
                </a:cubicBezTo>
                <a:cubicBezTo>
                  <a:pt x="116240" y="798163"/>
                  <a:pt x="55172" y="684044"/>
                  <a:pt x="27581" y="655518"/>
                </a:cubicBezTo>
                <a:cubicBezTo>
                  <a:pt x="20514" y="648213"/>
                  <a:pt x="16183" y="644659"/>
                  <a:pt x="12793" y="645079"/>
                </a:cubicBezTo>
                <a:close/>
                <a:moveTo>
                  <a:pt x="294931" y="2609"/>
                </a:moveTo>
                <a:cubicBezTo>
                  <a:pt x="283605" y="-1274"/>
                  <a:pt x="271042" y="-1070"/>
                  <a:pt x="262103" y="4889"/>
                </a:cubicBezTo>
                <a:cubicBezTo>
                  <a:pt x="240527" y="19271"/>
                  <a:pt x="151535" y="158963"/>
                  <a:pt x="151535" y="178448"/>
                </a:cubicBezTo>
                <a:cubicBezTo>
                  <a:pt x="151535" y="203334"/>
                  <a:pt x="183238" y="213520"/>
                  <a:pt x="204856" y="195580"/>
                </a:cubicBezTo>
                <a:cubicBezTo>
                  <a:pt x="244131" y="162985"/>
                  <a:pt x="326567" y="41103"/>
                  <a:pt x="320331" y="24852"/>
                </a:cubicBezTo>
                <a:cubicBezTo>
                  <a:pt x="316343" y="14461"/>
                  <a:pt x="306256" y="6491"/>
                  <a:pt x="294931" y="2609"/>
                </a:cubicBezTo>
                <a:close/>
              </a:path>
            </a:pathLst>
          </a:custGeom>
          <a:solidFill>
            <a:schemeClr val="accent3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0" flipH="1" flipV="0">
            <a:off x="1085364" y="2455503"/>
            <a:ext cx="995526" cy="3105864"/>
          </a:xfrm>
          <a:custGeom>
            <a:avLst/>
            <a:gdLst>
              <a:gd name="connsiteX0" fmla="*/ 636589 w 995526"/>
              <a:gd name="connsiteY0" fmla="*/ 2968115 h 3105864"/>
              <a:gd name="connsiteX1" fmla="*/ 584302 w 995526"/>
              <a:gd name="connsiteY1" fmla="*/ 2983690 h 3105864"/>
              <a:gd name="connsiteX2" fmla="*/ 497215 w 995526"/>
              <a:gd name="connsiteY2" fmla="*/ 3095894 h 3105864"/>
              <a:gd name="connsiteX3" fmla="*/ 617072 w 995526"/>
              <a:gd name="connsiteY3" fmla="*/ 3062827 h 3105864"/>
              <a:gd name="connsiteX4" fmla="*/ 669996 w 995526"/>
              <a:gd name="connsiteY4" fmla="*/ 2995178 h 3105864"/>
              <a:gd name="connsiteX5" fmla="*/ 636589 w 995526"/>
              <a:gd name="connsiteY5" fmla="*/ 2968115 h 3105864"/>
              <a:gd name="connsiteX6" fmla="*/ 862070 w 995526"/>
              <a:gd name="connsiteY6" fmla="*/ 2755906 h 3105864"/>
              <a:gd name="connsiteX7" fmla="*/ 784953 w 995526"/>
              <a:gd name="connsiteY7" fmla="*/ 2823791 h 3105864"/>
              <a:gd name="connsiteX8" fmla="*/ 749349 w 995526"/>
              <a:gd name="connsiteY8" fmla="*/ 2929318 h 3105864"/>
              <a:gd name="connsiteX9" fmla="*/ 890195 w 995526"/>
              <a:gd name="connsiteY9" fmla="*/ 2780547 h 3105864"/>
              <a:gd name="connsiteX10" fmla="*/ 862070 w 995526"/>
              <a:gd name="connsiteY10" fmla="*/ 2755906 h 3105864"/>
              <a:gd name="connsiteX11" fmla="*/ 982124 w 995526"/>
              <a:gd name="connsiteY11" fmla="*/ 2444496 h 3105864"/>
              <a:gd name="connsiteX12" fmla="*/ 951317 w 995526"/>
              <a:gd name="connsiteY12" fmla="*/ 2466804 h 3105864"/>
              <a:gd name="connsiteX13" fmla="*/ 898949 w 995526"/>
              <a:gd name="connsiteY13" fmla="*/ 2648649 h 3105864"/>
              <a:gd name="connsiteX14" fmla="*/ 966547 w 995526"/>
              <a:gd name="connsiteY14" fmla="*/ 2586244 h 3105864"/>
              <a:gd name="connsiteX15" fmla="*/ 982124 w 995526"/>
              <a:gd name="connsiteY15" fmla="*/ 2444496 h 3105864"/>
              <a:gd name="connsiteX16" fmla="*/ 972764 w 995526"/>
              <a:gd name="connsiteY16" fmla="*/ 2162556 h 3105864"/>
              <a:gd name="connsiteX17" fmla="*/ 951612 w 995526"/>
              <a:gd name="connsiteY17" fmla="*/ 2166874 h 3105864"/>
              <a:gd name="connsiteX18" fmla="*/ 947573 w 995526"/>
              <a:gd name="connsiteY18" fmla="*/ 2252822 h 3105864"/>
              <a:gd name="connsiteX19" fmla="*/ 972552 w 995526"/>
              <a:gd name="connsiteY19" fmla="*/ 2335178 h 3105864"/>
              <a:gd name="connsiteX20" fmla="*/ 990199 w 995526"/>
              <a:gd name="connsiteY20" fmla="*/ 2247101 h 3105864"/>
              <a:gd name="connsiteX21" fmla="*/ 972764 w 995526"/>
              <a:gd name="connsiteY21" fmla="*/ 2162556 h 3105864"/>
              <a:gd name="connsiteX22" fmla="*/ 821728 w 995526"/>
              <a:gd name="connsiteY22" fmla="*/ 1943628 h 3105864"/>
              <a:gd name="connsiteX23" fmla="*/ 904676 w 995526"/>
              <a:gd name="connsiteY23" fmla="*/ 2093992 h 3105864"/>
              <a:gd name="connsiteX24" fmla="*/ 900489 w 995526"/>
              <a:gd name="connsiteY24" fmla="*/ 2005252 h 3105864"/>
              <a:gd name="connsiteX25" fmla="*/ 821728 w 995526"/>
              <a:gd name="connsiteY25" fmla="*/ 1943628 h 3105864"/>
              <a:gd name="connsiteX26" fmla="*/ 613765 w 995526"/>
              <a:gd name="connsiteY26" fmla="*/ 1702127 h 3105864"/>
              <a:gd name="connsiteX27" fmla="*/ 578395 w 995526"/>
              <a:gd name="connsiteY27" fmla="*/ 1705783 h 3105864"/>
              <a:gd name="connsiteX28" fmla="*/ 703926 w 995526"/>
              <a:gd name="connsiteY28" fmla="*/ 1870455 h 3105864"/>
              <a:gd name="connsiteX29" fmla="*/ 676055 w 995526"/>
              <a:gd name="connsiteY29" fmla="*/ 1767940 h 3105864"/>
              <a:gd name="connsiteX30" fmla="*/ 613765 w 995526"/>
              <a:gd name="connsiteY30" fmla="*/ 1702127 h 3105864"/>
              <a:gd name="connsiteX31" fmla="*/ 691895 w 995526"/>
              <a:gd name="connsiteY31" fmla="*/ 1050554 h 3105864"/>
              <a:gd name="connsiteX32" fmla="*/ 649188 w 995526"/>
              <a:gd name="connsiteY32" fmla="*/ 1093674 h 3105864"/>
              <a:gd name="connsiteX33" fmla="*/ 623248 w 995526"/>
              <a:gd name="connsiteY33" fmla="*/ 1282198 h 3105864"/>
              <a:gd name="connsiteX34" fmla="*/ 648261 w 995526"/>
              <a:gd name="connsiteY34" fmla="*/ 1226314 h 3105864"/>
              <a:gd name="connsiteX35" fmla="*/ 697019 w 995526"/>
              <a:gd name="connsiteY35" fmla="*/ 1116341 h 3105864"/>
              <a:gd name="connsiteX36" fmla="*/ 729241 w 995526"/>
              <a:gd name="connsiteY36" fmla="*/ 1054574 h 3105864"/>
              <a:gd name="connsiteX37" fmla="*/ 691895 w 995526"/>
              <a:gd name="connsiteY37" fmla="*/ 1050554 h 3105864"/>
              <a:gd name="connsiteX38" fmla="*/ 893941 w 995526"/>
              <a:gd name="connsiteY38" fmla="*/ 784359 h 3105864"/>
              <a:gd name="connsiteX39" fmla="*/ 820865 w 995526"/>
              <a:gd name="connsiteY39" fmla="*/ 859686 h 3105864"/>
              <a:gd name="connsiteX40" fmla="*/ 775114 w 995526"/>
              <a:gd name="connsiteY40" fmla="*/ 960387 h 3105864"/>
              <a:gd name="connsiteX41" fmla="*/ 865615 w 995526"/>
              <a:gd name="connsiteY41" fmla="*/ 910680 h 3105864"/>
              <a:gd name="connsiteX42" fmla="*/ 929014 w 995526"/>
              <a:gd name="connsiteY42" fmla="*/ 812848 h 3105864"/>
              <a:gd name="connsiteX43" fmla="*/ 893941 w 995526"/>
              <a:gd name="connsiteY43" fmla="*/ 784359 h 3105864"/>
              <a:gd name="connsiteX44" fmla="*/ 948759 w 995526"/>
              <a:gd name="connsiteY44" fmla="*/ 484601 h 3105864"/>
              <a:gd name="connsiteX45" fmla="*/ 919705 w 995526"/>
              <a:gd name="connsiteY45" fmla="*/ 493775 h 3105864"/>
              <a:gd name="connsiteX46" fmla="*/ 918946 w 995526"/>
              <a:gd name="connsiteY46" fmla="*/ 543777 h 3105864"/>
              <a:gd name="connsiteX47" fmla="*/ 931307 w 995526"/>
              <a:gd name="connsiteY47" fmla="*/ 649127 h 3105864"/>
              <a:gd name="connsiteX48" fmla="*/ 977629 w 995526"/>
              <a:gd name="connsiteY48" fmla="*/ 703285 h 3105864"/>
              <a:gd name="connsiteX49" fmla="*/ 979034 w 995526"/>
              <a:gd name="connsiteY49" fmla="*/ 522968 h 3105864"/>
              <a:gd name="connsiteX50" fmla="*/ 948759 w 995526"/>
              <a:gd name="connsiteY50" fmla="*/ 484601 h 3105864"/>
              <a:gd name="connsiteX51" fmla="*/ 797653 w 995526"/>
              <a:gd name="connsiteY51" fmla="*/ 342687 h 3105864"/>
              <a:gd name="connsiteX52" fmla="*/ 764837 w 995526"/>
              <a:gd name="connsiteY52" fmla="*/ 359142 h 3105864"/>
              <a:gd name="connsiteX53" fmla="*/ 756383 w 995526"/>
              <a:gd name="connsiteY53" fmla="*/ 374520 h 3105864"/>
              <a:gd name="connsiteX54" fmla="*/ 810571 w 995526"/>
              <a:gd name="connsiteY54" fmla="*/ 416014 h 3105864"/>
              <a:gd name="connsiteX55" fmla="*/ 852665 w 995526"/>
              <a:gd name="connsiteY55" fmla="*/ 377678 h 3105864"/>
              <a:gd name="connsiteX56" fmla="*/ 797653 w 995526"/>
              <a:gd name="connsiteY56" fmla="*/ 342687 h 3105864"/>
              <a:gd name="connsiteX57" fmla="*/ 525934 w 995526"/>
              <a:gd name="connsiteY57" fmla="*/ 227309 h 3105864"/>
              <a:gd name="connsiteX58" fmla="*/ 502389 w 995526"/>
              <a:gd name="connsiteY58" fmla="*/ 244672 h 3105864"/>
              <a:gd name="connsiteX59" fmla="*/ 569811 w 995526"/>
              <a:gd name="connsiteY59" fmla="*/ 304849 h 3105864"/>
              <a:gd name="connsiteX60" fmla="*/ 654569 w 995526"/>
              <a:gd name="connsiteY60" fmla="*/ 309266 h 3105864"/>
              <a:gd name="connsiteX61" fmla="*/ 693537 w 995526"/>
              <a:gd name="connsiteY61" fmla="*/ 297548 h 3105864"/>
              <a:gd name="connsiteX62" fmla="*/ 575681 w 995526"/>
              <a:gd name="connsiteY62" fmla="*/ 233982 h 3105864"/>
              <a:gd name="connsiteX63" fmla="*/ 525934 w 995526"/>
              <a:gd name="connsiteY63" fmla="*/ 227309 h 3105864"/>
              <a:gd name="connsiteX64" fmla="*/ 217539 w 995526"/>
              <a:gd name="connsiteY64" fmla="*/ 165791 h 3105864"/>
              <a:gd name="connsiteX65" fmla="*/ 200138 w 995526"/>
              <a:gd name="connsiteY65" fmla="*/ 182596 h 3105864"/>
              <a:gd name="connsiteX66" fmla="*/ 289912 w 995526"/>
              <a:gd name="connsiteY66" fmla="*/ 263277 h 3105864"/>
              <a:gd name="connsiteX67" fmla="*/ 407824 w 995526"/>
              <a:gd name="connsiteY67" fmla="*/ 246866 h 3105864"/>
              <a:gd name="connsiteX68" fmla="*/ 278181 w 995526"/>
              <a:gd name="connsiteY68" fmla="*/ 181551 h 3105864"/>
              <a:gd name="connsiteX69" fmla="*/ 217539 w 995526"/>
              <a:gd name="connsiteY69" fmla="*/ 165791 h 3105864"/>
              <a:gd name="connsiteX70" fmla="*/ 15586 w 995526"/>
              <a:gd name="connsiteY70" fmla="*/ 1140 h 3105864"/>
              <a:gd name="connsiteX71" fmla="*/ 1877 w 995526"/>
              <a:gd name="connsiteY71" fmla="*/ 11643 h 3105864"/>
              <a:gd name="connsiteX72" fmla="*/ 143316 w 995526"/>
              <a:gd name="connsiteY72" fmla="*/ 152745 h 3105864"/>
              <a:gd name="connsiteX73" fmla="*/ 147721 w 995526"/>
              <a:gd name="connsiteY73" fmla="*/ 97202 h 3105864"/>
              <a:gd name="connsiteX74" fmla="*/ 80639 w 995526"/>
              <a:gd name="connsiteY74" fmla="*/ 32152 h 3105864"/>
              <a:gd name="connsiteX75" fmla="*/ 15586 w 995526"/>
              <a:gd name="connsiteY75" fmla="*/ 1140 h 3105864"/>
            </a:gdLst>
            <a:rect l="l" t="t" r="r" b="b"/>
            <a:pathLst>
              <a:path w="995526" h="3105864">
                <a:moveTo>
                  <a:pt x="636589" y="2968115"/>
                </a:moveTo>
                <a:cubicBezTo>
                  <a:pt x="621354" y="2966073"/>
                  <a:pt x="602973" y="2971137"/>
                  <a:pt x="584302" y="2983690"/>
                </a:cubicBezTo>
                <a:cubicBezTo>
                  <a:pt x="546629" y="3009018"/>
                  <a:pt x="489229" y="3082973"/>
                  <a:pt x="497215" y="3095894"/>
                </a:cubicBezTo>
                <a:cubicBezTo>
                  <a:pt x="510247" y="3116980"/>
                  <a:pt x="557287" y="3104003"/>
                  <a:pt x="617072" y="3062827"/>
                </a:cubicBezTo>
                <a:cubicBezTo>
                  <a:pt x="669942" y="3026415"/>
                  <a:pt x="678015" y="3016095"/>
                  <a:pt x="669996" y="2995178"/>
                </a:cubicBezTo>
                <a:cubicBezTo>
                  <a:pt x="663912" y="2979306"/>
                  <a:pt x="651824" y="2970158"/>
                  <a:pt x="636589" y="2968115"/>
                </a:cubicBezTo>
                <a:close/>
                <a:moveTo>
                  <a:pt x="862070" y="2755906"/>
                </a:moveTo>
                <a:cubicBezTo>
                  <a:pt x="843925" y="2763362"/>
                  <a:pt x="817614" y="2786239"/>
                  <a:pt x="784953" y="2823791"/>
                </a:cubicBezTo>
                <a:cubicBezTo>
                  <a:pt x="727794" y="2889508"/>
                  <a:pt x="714362" y="2929318"/>
                  <a:pt x="749349" y="2929318"/>
                </a:cubicBezTo>
                <a:cubicBezTo>
                  <a:pt x="775928" y="2929318"/>
                  <a:pt x="890195" y="2808621"/>
                  <a:pt x="890195" y="2780547"/>
                </a:cubicBezTo>
                <a:cubicBezTo>
                  <a:pt x="890195" y="2756415"/>
                  <a:pt x="880215" y="2748450"/>
                  <a:pt x="862070" y="2755906"/>
                </a:cubicBezTo>
                <a:close/>
                <a:moveTo>
                  <a:pt x="982124" y="2444496"/>
                </a:moveTo>
                <a:cubicBezTo>
                  <a:pt x="977684" y="2445040"/>
                  <a:pt x="963821" y="2455079"/>
                  <a:pt x="951317" y="2466804"/>
                </a:cubicBezTo>
                <a:cubicBezTo>
                  <a:pt x="920078" y="2496101"/>
                  <a:pt x="881246" y="2630946"/>
                  <a:pt x="898949" y="2648649"/>
                </a:cubicBezTo>
                <a:cubicBezTo>
                  <a:pt x="922112" y="2671811"/>
                  <a:pt x="944846" y="2650823"/>
                  <a:pt x="966547" y="2586244"/>
                </a:cubicBezTo>
                <a:cubicBezTo>
                  <a:pt x="988025" y="2522332"/>
                  <a:pt x="996776" y="2442700"/>
                  <a:pt x="982124" y="2444496"/>
                </a:cubicBezTo>
                <a:close/>
                <a:moveTo>
                  <a:pt x="972764" y="2162556"/>
                </a:moveTo>
                <a:cubicBezTo>
                  <a:pt x="967466" y="2162273"/>
                  <a:pt x="960574" y="2164042"/>
                  <a:pt x="951612" y="2166874"/>
                </a:cubicBezTo>
                <a:cubicBezTo>
                  <a:pt x="944789" y="2169029"/>
                  <a:pt x="943174" y="2203396"/>
                  <a:pt x="947573" y="2252822"/>
                </a:cubicBezTo>
                <a:cubicBezTo>
                  <a:pt x="953101" y="2314926"/>
                  <a:pt x="959244" y="2335178"/>
                  <a:pt x="972552" y="2335178"/>
                </a:cubicBezTo>
                <a:cubicBezTo>
                  <a:pt x="986667" y="2335178"/>
                  <a:pt x="990199" y="2317548"/>
                  <a:pt x="990199" y="2247101"/>
                </a:cubicBezTo>
                <a:cubicBezTo>
                  <a:pt x="990199" y="2182705"/>
                  <a:pt x="988658" y="2163403"/>
                  <a:pt x="972764" y="2162556"/>
                </a:cubicBezTo>
                <a:close/>
                <a:moveTo>
                  <a:pt x="821728" y="1943628"/>
                </a:moveTo>
                <a:cubicBezTo>
                  <a:pt x="803134" y="1962222"/>
                  <a:pt x="875825" y="2093992"/>
                  <a:pt x="904676" y="2093992"/>
                </a:cubicBezTo>
                <a:cubicBezTo>
                  <a:pt x="932075" y="2093992"/>
                  <a:pt x="930945" y="2070045"/>
                  <a:pt x="900489" y="2005252"/>
                </a:cubicBezTo>
                <a:cubicBezTo>
                  <a:pt x="872743" y="1946225"/>
                  <a:pt x="842665" y="1922691"/>
                  <a:pt x="821728" y="1943628"/>
                </a:cubicBezTo>
                <a:close/>
                <a:moveTo>
                  <a:pt x="613765" y="1702127"/>
                </a:moveTo>
                <a:cubicBezTo>
                  <a:pt x="597705" y="1691906"/>
                  <a:pt x="586133" y="1693263"/>
                  <a:pt x="578395" y="1705783"/>
                </a:cubicBezTo>
                <a:cubicBezTo>
                  <a:pt x="565300" y="1726971"/>
                  <a:pt x="674680" y="1870455"/>
                  <a:pt x="703926" y="1870455"/>
                </a:cubicBezTo>
                <a:cubicBezTo>
                  <a:pt x="733893" y="1870455"/>
                  <a:pt x="722710" y="1829321"/>
                  <a:pt x="676055" y="1767940"/>
                </a:cubicBezTo>
                <a:cubicBezTo>
                  <a:pt x="650370" y="1734148"/>
                  <a:pt x="629824" y="1712348"/>
                  <a:pt x="613765" y="1702127"/>
                </a:cubicBezTo>
                <a:close/>
                <a:moveTo>
                  <a:pt x="691895" y="1050554"/>
                </a:moveTo>
                <a:cubicBezTo>
                  <a:pt x="677761" y="1057457"/>
                  <a:pt x="662733" y="1072217"/>
                  <a:pt x="649188" y="1093674"/>
                </a:cubicBezTo>
                <a:cubicBezTo>
                  <a:pt x="595283" y="1179064"/>
                  <a:pt x="581093" y="1282198"/>
                  <a:pt x="623248" y="1282198"/>
                </a:cubicBezTo>
                <a:cubicBezTo>
                  <a:pt x="633434" y="1282198"/>
                  <a:pt x="642676" y="1261549"/>
                  <a:pt x="648261" y="1226314"/>
                </a:cubicBezTo>
                <a:cubicBezTo>
                  <a:pt x="653772" y="1191542"/>
                  <a:pt x="672192" y="1149996"/>
                  <a:pt x="697019" y="1116341"/>
                </a:cubicBezTo>
                <a:cubicBezTo>
                  <a:pt x="718964" y="1086593"/>
                  <a:pt x="733464" y="1058798"/>
                  <a:pt x="729241" y="1054574"/>
                </a:cubicBezTo>
                <a:cubicBezTo>
                  <a:pt x="719270" y="1044604"/>
                  <a:pt x="706029" y="1043650"/>
                  <a:pt x="691895" y="1050554"/>
                </a:cubicBezTo>
                <a:close/>
                <a:moveTo>
                  <a:pt x="893941" y="784359"/>
                </a:moveTo>
                <a:cubicBezTo>
                  <a:pt x="877207" y="791606"/>
                  <a:pt x="854139" y="816156"/>
                  <a:pt x="820865" y="859686"/>
                </a:cubicBezTo>
                <a:cubicBezTo>
                  <a:pt x="764390" y="933569"/>
                  <a:pt x="759362" y="944634"/>
                  <a:pt x="775114" y="960387"/>
                </a:cubicBezTo>
                <a:cubicBezTo>
                  <a:pt x="790867" y="976139"/>
                  <a:pt x="800812" y="970676"/>
                  <a:pt x="865615" y="910680"/>
                </a:cubicBezTo>
                <a:cubicBezTo>
                  <a:pt x="930374" y="850725"/>
                  <a:pt x="937380" y="839914"/>
                  <a:pt x="929014" y="812848"/>
                </a:cubicBezTo>
                <a:cubicBezTo>
                  <a:pt x="921076" y="787167"/>
                  <a:pt x="910675" y="777111"/>
                  <a:pt x="893941" y="784359"/>
                </a:cubicBezTo>
                <a:close/>
                <a:moveTo>
                  <a:pt x="948759" y="484601"/>
                </a:moveTo>
                <a:cubicBezTo>
                  <a:pt x="937838" y="479227"/>
                  <a:pt x="927121" y="481777"/>
                  <a:pt x="919705" y="493775"/>
                </a:cubicBezTo>
                <a:cubicBezTo>
                  <a:pt x="915760" y="500160"/>
                  <a:pt x="915418" y="522660"/>
                  <a:pt x="918946" y="543777"/>
                </a:cubicBezTo>
                <a:cubicBezTo>
                  <a:pt x="922473" y="564894"/>
                  <a:pt x="928036" y="612302"/>
                  <a:pt x="931307" y="649127"/>
                </a:cubicBezTo>
                <a:cubicBezTo>
                  <a:pt x="938109" y="725686"/>
                  <a:pt x="951210" y="741003"/>
                  <a:pt x="977629" y="703285"/>
                </a:cubicBezTo>
                <a:cubicBezTo>
                  <a:pt x="1000883" y="670085"/>
                  <a:pt x="1001608" y="576995"/>
                  <a:pt x="979034" y="522968"/>
                </a:cubicBezTo>
                <a:cubicBezTo>
                  <a:pt x="970804" y="503272"/>
                  <a:pt x="959680" y="489975"/>
                  <a:pt x="948759" y="484601"/>
                </a:cubicBezTo>
                <a:close/>
                <a:moveTo>
                  <a:pt x="797653" y="342687"/>
                </a:moveTo>
                <a:cubicBezTo>
                  <a:pt x="782162" y="339418"/>
                  <a:pt x="770371" y="344723"/>
                  <a:pt x="764837" y="359142"/>
                </a:cubicBezTo>
                <a:cubicBezTo>
                  <a:pt x="761006" y="369127"/>
                  <a:pt x="757201" y="376048"/>
                  <a:pt x="756383" y="374520"/>
                </a:cubicBezTo>
                <a:cubicBezTo>
                  <a:pt x="755565" y="372993"/>
                  <a:pt x="779949" y="391665"/>
                  <a:pt x="810571" y="416014"/>
                </a:cubicBezTo>
                <a:cubicBezTo>
                  <a:pt x="890960" y="479935"/>
                  <a:pt x="925284" y="448676"/>
                  <a:pt x="852665" y="377678"/>
                </a:cubicBezTo>
                <a:cubicBezTo>
                  <a:pt x="832334" y="357800"/>
                  <a:pt x="813144" y="345957"/>
                  <a:pt x="797653" y="342687"/>
                </a:cubicBezTo>
                <a:close/>
                <a:moveTo>
                  <a:pt x="525934" y="227309"/>
                </a:moveTo>
                <a:cubicBezTo>
                  <a:pt x="515842" y="228781"/>
                  <a:pt x="510118" y="234259"/>
                  <a:pt x="502389" y="244672"/>
                </a:cubicBezTo>
                <a:cubicBezTo>
                  <a:pt x="476558" y="279473"/>
                  <a:pt x="502113" y="302283"/>
                  <a:pt x="569811" y="304849"/>
                </a:cubicBezTo>
                <a:cubicBezTo>
                  <a:pt x="600428" y="306010"/>
                  <a:pt x="638570" y="307998"/>
                  <a:pt x="654569" y="309266"/>
                </a:cubicBezTo>
                <a:cubicBezTo>
                  <a:pt x="670569" y="310535"/>
                  <a:pt x="688104" y="305262"/>
                  <a:pt x="693537" y="297548"/>
                </a:cubicBezTo>
                <a:cubicBezTo>
                  <a:pt x="705999" y="279854"/>
                  <a:pt x="652774" y="251148"/>
                  <a:pt x="575681" y="233982"/>
                </a:cubicBezTo>
                <a:cubicBezTo>
                  <a:pt x="550483" y="228372"/>
                  <a:pt x="536025" y="225837"/>
                  <a:pt x="525934" y="227309"/>
                </a:cubicBezTo>
                <a:close/>
                <a:moveTo>
                  <a:pt x="217539" y="165791"/>
                </a:moveTo>
                <a:cubicBezTo>
                  <a:pt x="207366" y="165927"/>
                  <a:pt x="204400" y="171491"/>
                  <a:pt x="200138" y="182596"/>
                </a:cubicBezTo>
                <a:cubicBezTo>
                  <a:pt x="189847" y="209414"/>
                  <a:pt x="223013" y="239220"/>
                  <a:pt x="289912" y="263277"/>
                </a:cubicBezTo>
                <a:cubicBezTo>
                  <a:pt x="359158" y="288178"/>
                  <a:pt x="407824" y="281404"/>
                  <a:pt x="407824" y="246866"/>
                </a:cubicBezTo>
                <a:cubicBezTo>
                  <a:pt x="407824" y="223600"/>
                  <a:pt x="405116" y="222236"/>
                  <a:pt x="278181" y="181551"/>
                </a:cubicBezTo>
                <a:cubicBezTo>
                  <a:pt x="245092" y="170946"/>
                  <a:pt x="227712" y="165655"/>
                  <a:pt x="217539" y="165791"/>
                </a:cubicBezTo>
                <a:close/>
                <a:moveTo>
                  <a:pt x="15586" y="1140"/>
                </a:moveTo>
                <a:cubicBezTo>
                  <a:pt x="9920" y="2792"/>
                  <a:pt x="5207" y="6256"/>
                  <a:pt x="1877" y="11643"/>
                </a:cubicBezTo>
                <a:cubicBezTo>
                  <a:pt x="-15867" y="40352"/>
                  <a:pt x="96795" y="152745"/>
                  <a:pt x="143316" y="152745"/>
                </a:cubicBezTo>
                <a:cubicBezTo>
                  <a:pt x="186957" y="152745"/>
                  <a:pt x="188541" y="132765"/>
                  <a:pt x="147721" y="97202"/>
                </a:cubicBezTo>
                <a:cubicBezTo>
                  <a:pt x="127078" y="79219"/>
                  <a:pt x="96891" y="49947"/>
                  <a:pt x="80639" y="32152"/>
                </a:cubicBezTo>
                <a:cubicBezTo>
                  <a:pt x="58153" y="7533"/>
                  <a:pt x="32584" y="-3816"/>
                  <a:pt x="15586" y="1140"/>
                </a:cubicBezTo>
                <a:close/>
              </a:path>
            </a:pathLst>
          </a:custGeom>
          <a:solidFill>
            <a:schemeClr val="accent3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0" flipH="1" flipV="0">
            <a:off x="4511949" y="1198344"/>
            <a:ext cx="1688298" cy="1619288"/>
          </a:xfrm>
          <a:custGeom>
            <a:avLst/>
            <a:gdLst>
              <a:gd name="connsiteX0" fmla="*/ 547019 w 1688298"/>
              <a:gd name="connsiteY0" fmla="*/ 1557062 h 1619288"/>
              <a:gd name="connsiteX1" fmla="*/ 464723 w 1688298"/>
              <a:gd name="connsiteY1" fmla="*/ 1568289 h 1619288"/>
              <a:gd name="connsiteX2" fmla="*/ 483090 w 1688298"/>
              <a:gd name="connsiteY2" fmla="*/ 1615518 h 1619288"/>
              <a:gd name="connsiteX3" fmla="*/ 597128 w 1688298"/>
              <a:gd name="connsiteY3" fmla="*/ 1579597 h 1619288"/>
              <a:gd name="connsiteX4" fmla="*/ 547019 w 1688298"/>
              <a:gd name="connsiteY4" fmla="*/ 1557062 h 1619288"/>
              <a:gd name="connsiteX5" fmla="*/ 220338 w 1688298"/>
              <a:gd name="connsiteY5" fmla="*/ 1483717 h 1619288"/>
              <a:gd name="connsiteX6" fmla="*/ 186375 w 1688298"/>
              <a:gd name="connsiteY6" fmla="*/ 1500878 h 1619288"/>
              <a:gd name="connsiteX7" fmla="*/ 263097 w 1688298"/>
              <a:gd name="connsiteY7" fmla="*/ 1561531 h 1619288"/>
              <a:gd name="connsiteX8" fmla="*/ 311776 w 1688298"/>
              <a:gd name="connsiteY8" fmla="*/ 1549135 h 1619288"/>
              <a:gd name="connsiteX9" fmla="*/ 220338 w 1688298"/>
              <a:gd name="connsiteY9" fmla="*/ 1483717 h 1619288"/>
              <a:gd name="connsiteX10" fmla="*/ 785725 w 1688298"/>
              <a:gd name="connsiteY10" fmla="*/ 1353080 h 1619288"/>
              <a:gd name="connsiteX11" fmla="*/ 744726 w 1688298"/>
              <a:gd name="connsiteY11" fmla="*/ 1373779 h 1619288"/>
              <a:gd name="connsiteX12" fmla="*/ 714695 w 1688298"/>
              <a:gd name="connsiteY12" fmla="*/ 1469039 h 1619288"/>
              <a:gd name="connsiteX13" fmla="*/ 782450 w 1688298"/>
              <a:gd name="connsiteY13" fmla="*/ 1429564 h 1619288"/>
              <a:gd name="connsiteX14" fmla="*/ 785725 w 1688298"/>
              <a:gd name="connsiteY14" fmla="*/ 1353080 h 1619288"/>
              <a:gd name="connsiteX15" fmla="*/ 32838 w 1688298"/>
              <a:gd name="connsiteY15" fmla="*/ 1199464 h 1619288"/>
              <a:gd name="connsiteX16" fmla="*/ 17648 w 1688298"/>
              <a:gd name="connsiteY16" fmla="*/ 1235054 h 1619288"/>
              <a:gd name="connsiteX17" fmla="*/ 72863 w 1688298"/>
              <a:gd name="connsiteY17" fmla="*/ 1379230 h 1619288"/>
              <a:gd name="connsiteX18" fmla="*/ 71201 w 1688298"/>
              <a:gd name="connsiteY18" fmla="*/ 1264951 h 1619288"/>
              <a:gd name="connsiteX19" fmla="*/ 32838 w 1688298"/>
              <a:gd name="connsiteY19" fmla="*/ 1199464 h 1619288"/>
              <a:gd name="connsiteX20" fmla="*/ 859465 w 1688298"/>
              <a:gd name="connsiteY20" fmla="*/ 1035531 h 1619288"/>
              <a:gd name="connsiteX21" fmla="*/ 842655 w 1688298"/>
              <a:gd name="connsiteY21" fmla="*/ 1113570 h 1619288"/>
              <a:gd name="connsiteX22" fmla="*/ 883207 w 1688298"/>
              <a:gd name="connsiteY22" fmla="*/ 1223092 h 1619288"/>
              <a:gd name="connsiteX23" fmla="*/ 900033 w 1688298"/>
              <a:gd name="connsiteY23" fmla="*/ 1145086 h 1619288"/>
              <a:gd name="connsiteX24" fmla="*/ 859465 w 1688298"/>
              <a:gd name="connsiteY24" fmla="*/ 1035531 h 1619288"/>
              <a:gd name="connsiteX25" fmla="*/ 43639 w 1688298"/>
              <a:gd name="connsiteY25" fmla="*/ 922757 h 1619288"/>
              <a:gd name="connsiteX26" fmla="*/ 22519 w 1688298"/>
              <a:gd name="connsiteY26" fmla="*/ 930842 h 1619288"/>
              <a:gd name="connsiteX27" fmla="*/ 0 w 1688298"/>
              <a:gd name="connsiteY27" fmla="*/ 1022613 h 1619288"/>
              <a:gd name="connsiteX28" fmla="*/ 57444 w 1688298"/>
              <a:gd name="connsiteY28" fmla="*/ 1012344 h 1619288"/>
              <a:gd name="connsiteX29" fmla="*/ 60680 w 1688298"/>
              <a:gd name="connsiteY29" fmla="*/ 932339 h 1619288"/>
              <a:gd name="connsiteX30" fmla="*/ 43639 w 1688298"/>
              <a:gd name="connsiteY30" fmla="*/ 922757 h 1619288"/>
              <a:gd name="connsiteX31" fmla="*/ 766428 w 1688298"/>
              <a:gd name="connsiteY31" fmla="*/ 800735 h 1619288"/>
              <a:gd name="connsiteX32" fmla="*/ 743166 w 1688298"/>
              <a:gd name="connsiteY32" fmla="*/ 808071 h 1619288"/>
              <a:gd name="connsiteX33" fmla="*/ 771640 w 1688298"/>
              <a:gd name="connsiteY33" fmla="*/ 901718 h 1619288"/>
              <a:gd name="connsiteX34" fmla="*/ 820667 w 1688298"/>
              <a:gd name="connsiteY34" fmla="*/ 945017 h 1619288"/>
              <a:gd name="connsiteX35" fmla="*/ 843442 w 1688298"/>
              <a:gd name="connsiteY35" fmla="*/ 928840 h 1619288"/>
              <a:gd name="connsiteX36" fmla="*/ 817915 w 1688298"/>
              <a:gd name="connsiteY36" fmla="*/ 875897 h 1619288"/>
              <a:gd name="connsiteX37" fmla="*/ 780979 w 1688298"/>
              <a:gd name="connsiteY37" fmla="*/ 814934 h 1619288"/>
              <a:gd name="connsiteX38" fmla="*/ 766428 w 1688298"/>
              <a:gd name="connsiteY38" fmla="*/ 800735 h 1619288"/>
              <a:gd name="connsiteX39" fmla="*/ 139772 w 1688298"/>
              <a:gd name="connsiteY39" fmla="*/ 683271 h 1619288"/>
              <a:gd name="connsiteX40" fmla="*/ 113277 w 1688298"/>
              <a:gd name="connsiteY40" fmla="*/ 703291 h 1619288"/>
              <a:gd name="connsiteX41" fmla="*/ 52944 w 1688298"/>
              <a:gd name="connsiteY41" fmla="*/ 874170 h 1619288"/>
              <a:gd name="connsiteX42" fmla="*/ 73376 w 1688298"/>
              <a:gd name="connsiteY42" fmla="*/ 874577 h 1619288"/>
              <a:gd name="connsiteX43" fmla="*/ 162961 w 1688298"/>
              <a:gd name="connsiteY43" fmla="*/ 699902 h 1619288"/>
              <a:gd name="connsiteX44" fmla="*/ 139772 w 1688298"/>
              <a:gd name="connsiteY44" fmla="*/ 683271 h 1619288"/>
              <a:gd name="connsiteX45" fmla="*/ 705376 w 1688298"/>
              <a:gd name="connsiteY45" fmla="*/ 494842 h 1619288"/>
              <a:gd name="connsiteX46" fmla="*/ 680446 w 1688298"/>
              <a:gd name="connsiteY46" fmla="*/ 512777 h 1619288"/>
              <a:gd name="connsiteX47" fmla="*/ 701913 w 1688298"/>
              <a:gd name="connsiteY47" fmla="*/ 671976 h 1619288"/>
              <a:gd name="connsiteX48" fmla="*/ 732435 w 1688298"/>
              <a:gd name="connsiteY48" fmla="*/ 668325 h 1619288"/>
              <a:gd name="connsiteX49" fmla="*/ 735128 w 1688298"/>
              <a:gd name="connsiteY49" fmla="*/ 595466 h 1619288"/>
              <a:gd name="connsiteX50" fmla="*/ 722691 w 1688298"/>
              <a:gd name="connsiteY50" fmla="*/ 514923 h 1619288"/>
              <a:gd name="connsiteX51" fmla="*/ 705376 w 1688298"/>
              <a:gd name="connsiteY51" fmla="*/ 494842 h 1619288"/>
              <a:gd name="connsiteX52" fmla="*/ 315863 w 1688298"/>
              <a:gd name="connsiteY52" fmla="*/ 255419 h 1619288"/>
              <a:gd name="connsiteX53" fmla="*/ 239389 w 1688298"/>
              <a:gd name="connsiteY53" fmla="*/ 306118 h 1619288"/>
              <a:gd name="connsiteX54" fmla="*/ 125232 w 1688298"/>
              <a:gd name="connsiteY54" fmla="*/ 379654 h 1619288"/>
              <a:gd name="connsiteX55" fmla="*/ 56156 w 1688298"/>
              <a:gd name="connsiteY55" fmla="*/ 420573 h 1619288"/>
              <a:gd name="connsiteX56" fmla="*/ 125356 w 1688298"/>
              <a:gd name="connsiteY56" fmla="*/ 482569 h 1619288"/>
              <a:gd name="connsiteX57" fmla="*/ 158829 w 1688298"/>
              <a:gd name="connsiteY57" fmla="*/ 514164 h 1619288"/>
              <a:gd name="connsiteX58" fmla="*/ 135190 w 1688298"/>
              <a:gd name="connsiteY58" fmla="*/ 570923 h 1619288"/>
              <a:gd name="connsiteX59" fmla="*/ 124575 w 1688298"/>
              <a:gd name="connsiteY59" fmla="*/ 633448 h 1619288"/>
              <a:gd name="connsiteX60" fmla="*/ 204134 w 1688298"/>
              <a:gd name="connsiteY60" fmla="*/ 657896 h 1619288"/>
              <a:gd name="connsiteX61" fmla="*/ 241185 w 1688298"/>
              <a:gd name="connsiteY61" fmla="*/ 612658 h 1619288"/>
              <a:gd name="connsiteX62" fmla="*/ 262883 w 1688298"/>
              <a:gd name="connsiteY62" fmla="*/ 560701 h 1619288"/>
              <a:gd name="connsiteX63" fmla="*/ 327213 w 1688298"/>
              <a:gd name="connsiteY63" fmla="*/ 558877 h 1619288"/>
              <a:gd name="connsiteX64" fmla="*/ 400071 w 1688298"/>
              <a:gd name="connsiteY64" fmla="*/ 552982 h 1619288"/>
              <a:gd name="connsiteX65" fmla="*/ 374392 w 1688298"/>
              <a:gd name="connsiteY65" fmla="*/ 479450 h 1619288"/>
              <a:gd name="connsiteX66" fmla="*/ 341188 w 1688298"/>
              <a:gd name="connsiteY66" fmla="*/ 341387 h 1619288"/>
              <a:gd name="connsiteX67" fmla="*/ 315863 w 1688298"/>
              <a:gd name="connsiteY67" fmla="*/ 255419 h 1619288"/>
              <a:gd name="connsiteX68" fmla="*/ 844058 w 1688298"/>
              <a:gd name="connsiteY68" fmla="*/ 237451 h 1619288"/>
              <a:gd name="connsiteX69" fmla="*/ 801437 w 1688298"/>
              <a:gd name="connsiteY69" fmla="*/ 273790 h 1619288"/>
              <a:gd name="connsiteX70" fmla="*/ 776589 w 1688298"/>
              <a:gd name="connsiteY70" fmla="*/ 403222 h 1619288"/>
              <a:gd name="connsiteX71" fmla="*/ 871536 w 1688298"/>
              <a:gd name="connsiteY71" fmla="*/ 251292 h 1619288"/>
              <a:gd name="connsiteX72" fmla="*/ 844058 w 1688298"/>
              <a:gd name="connsiteY72" fmla="*/ 237451 h 1619288"/>
              <a:gd name="connsiteX73" fmla="*/ 1574932 w 1688298"/>
              <a:gd name="connsiteY73" fmla="*/ 66399 h 1619288"/>
              <a:gd name="connsiteX74" fmla="*/ 1559943 w 1688298"/>
              <a:gd name="connsiteY74" fmla="*/ 75392 h 1619288"/>
              <a:gd name="connsiteX75" fmla="*/ 1594037 w 1688298"/>
              <a:gd name="connsiteY75" fmla="*/ 133972 h 1619288"/>
              <a:gd name="connsiteX76" fmla="*/ 1688298 w 1688298"/>
              <a:gd name="connsiteY76" fmla="*/ 155358 h 1619288"/>
              <a:gd name="connsiteX77" fmla="*/ 1592471 w 1688298"/>
              <a:gd name="connsiteY77" fmla="*/ 67067 h 1619288"/>
              <a:gd name="connsiteX78" fmla="*/ 1574932 w 1688298"/>
              <a:gd name="connsiteY78" fmla="*/ 66399 h 1619288"/>
              <a:gd name="connsiteX79" fmla="*/ 1099527 w 1688298"/>
              <a:gd name="connsiteY79" fmla="*/ 49890 h 1619288"/>
              <a:gd name="connsiteX80" fmla="*/ 1015620 w 1688298"/>
              <a:gd name="connsiteY80" fmla="*/ 87985 h 1619288"/>
              <a:gd name="connsiteX81" fmla="*/ 951896 w 1688298"/>
              <a:gd name="connsiteY81" fmla="*/ 185399 h 1619288"/>
              <a:gd name="connsiteX82" fmla="*/ 1143827 w 1688298"/>
              <a:gd name="connsiteY82" fmla="*/ 70789 h 1619288"/>
              <a:gd name="connsiteX83" fmla="*/ 1099527 w 1688298"/>
              <a:gd name="connsiteY83" fmla="*/ 49890 h 1619288"/>
              <a:gd name="connsiteX84" fmla="*/ 1361241 w 1688298"/>
              <a:gd name="connsiteY84" fmla="*/ 425 h 1619288"/>
              <a:gd name="connsiteX85" fmla="*/ 1272597 w 1688298"/>
              <a:gd name="connsiteY85" fmla="*/ 8042 h 1619288"/>
              <a:gd name="connsiteX86" fmla="*/ 1264753 w 1688298"/>
              <a:gd name="connsiteY86" fmla="*/ 31572 h 1619288"/>
              <a:gd name="connsiteX87" fmla="*/ 1364757 w 1688298"/>
              <a:gd name="connsiteY87" fmla="*/ 47259 h 1619288"/>
              <a:gd name="connsiteX88" fmla="*/ 1450642 w 1688298"/>
              <a:gd name="connsiteY88" fmla="*/ 14316 h 1619288"/>
              <a:gd name="connsiteX89" fmla="*/ 1361241 w 1688298"/>
              <a:gd name="connsiteY89" fmla="*/ 425 h 1619288"/>
            </a:gdLst>
            <a:rect l="l" t="t" r="r" b="b"/>
            <a:pathLst>
              <a:path w="1688298" h="1619288">
                <a:moveTo>
                  <a:pt x="547019" y="1557062"/>
                </a:moveTo>
                <a:cubicBezTo>
                  <a:pt x="522601" y="1554977"/>
                  <a:pt x="492818" y="1558518"/>
                  <a:pt x="464723" y="1568289"/>
                </a:cubicBezTo>
                <a:cubicBezTo>
                  <a:pt x="407107" y="1588327"/>
                  <a:pt x="413414" y="1604545"/>
                  <a:pt x="483090" y="1615518"/>
                </a:cubicBezTo>
                <a:cubicBezTo>
                  <a:pt x="558363" y="1627373"/>
                  <a:pt x="613046" y="1610148"/>
                  <a:pt x="597128" y="1579597"/>
                </a:cubicBezTo>
                <a:cubicBezTo>
                  <a:pt x="590492" y="1566860"/>
                  <a:pt x="571438" y="1559147"/>
                  <a:pt x="547019" y="1557062"/>
                </a:cubicBezTo>
                <a:close/>
                <a:moveTo>
                  <a:pt x="220338" y="1483717"/>
                </a:moveTo>
                <a:cubicBezTo>
                  <a:pt x="205468" y="1482778"/>
                  <a:pt x="190399" y="1490392"/>
                  <a:pt x="186375" y="1500878"/>
                </a:cubicBezTo>
                <a:cubicBezTo>
                  <a:pt x="175701" y="1528694"/>
                  <a:pt x="207866" y="1554124"/>
                  <a:pt x="263097" y="1561531"/>
                </a:cubicBezTo>
                <a:cubicBezTo>
                  <a:pt x="302691" y="1566842"/>
                  <a:pt x="311776" y="1564528"/>
                  <a:pt x="311776" y="1549135"/>
                </a:cubicBezTo>
                <a:cubicBezTo>
                  <a:pt x="311776" y="1525679"/>
                  <a:pt x="256299" y="1485989"/>
                  <a:pt x="220338" y="1483717"/>
                </a:cubicBezTo>
                <a:close/>
                <a:moveTo>
                  <a:pt x="785725" y="1353080"/>
                </a:moveTo>
                <a:cubicBezTo>
                  <a:pt x="775206" y="1355597"/>
                  <a:pt x="761419" y="1362320"/>
                  <a:pt x="744726" y="1373779"/>
                </a:cubicBezTo>
                <a:cubicBezTo>
                  <a:pt x="710686" y="1397145"/>
                  <a:pt x="694415" y="1448759"/>
                  <a:pt x="714695" y="1469039"/>
                </a:cubicBezTo>
                <a:cubicBezTo>
                  <a:pt x="736073" y="1490417"/>
                  <a:pt x="743600" y="1486032"/>
                  <a:pt x="782450" y="1429564"/>
                </a:cubicBezTo>
                <a:cubicBezTo>
                  <a:pt x="819431" y="1375815"/>
                  <a:pt x="817281" y="1345527"/>
                  <a:pt x="785725" y="1353080"/>
                </a:cubicBezTo>
                <a:close/>
                <a:moveTo>
                  <a:pt x="32838" y="1199464"/>
                </a:moveTo>
                <a:cubicBezTo>
                  <a:pt x="23312" y="1194146"/>
                  <a:pt x="17648" y="1205674"/>
                  <a:pt x="17648" y="1235054"/>
                </a:cubicBezTo>
                <a:cubicBezTo>
                  <a:pt x="17648" y="1276993"/>
                  <a:pt x="45018" y="1348462"/>
                  <a:pt x="72863" y="1379230"/>
                </a:cubicBezTo>
                <a:cubicBezTo>
                  <a:pt x="119596" y="1430870"/>
                  <a:pt x="118889" y="1382272"/>
                  <a:pt x="71201" y="1264951"/>
                </a:cubicBezTo>
                <a:cubicBezTo>
                  <a:pt x="55753" y="1226947"/>
                  <a:pt x="42365" y="1204783"/>
                  <a:pt x="32838" y="1199464"/>
                </a:cubicBezTo>
                <a:close/>
                <a:moveTo>
                  <a:pt x="859465" y="1035531"/>
                </a:moveTo>
                <a:cubicBezTo>
                  <a:pt x="847383" y="1035531"/>
                  <a:pt x="843102" y="1055410"/>
                  <a:pt x="842655" y="1113570"/>
                </a:cubicBezTo>
                <a:cubicBezTo>
                  <a:pt x="841960" y="1204110"/>
                  <a:pt x="857032" y="1244815"/>
                  <a:pt x="883207" y="1223092"/>
                </a:cubicBezTo>
                <a:cubicBezTo>
                  <a:pt x="894028" y="1214111"/>
                  <a:pt x="900033" y="1186270"/>
                  <a:pt x="900033" y="1145086"/>
                </a:cubicBezTo>
                <a:cubicBezTo>
                  <a:pt x="900033" y="1075761"/>
                  <a:pt x="885136" y="1035531"/>
                  <a:pt x="859465" y="1035531"/>
                </a:cubicBezTo>
                <a:close/>
                <a:moveTo>
                  <a:pt x="43639" y="922757"/>
                </a:moveTo>
                <a:cubicBezTo>
                  <a:pt x="37872" y="922531"/>
                  <a:pt x="31424" y="925249"/>
                  <a:pt x="22519" y="930842"/>
                </a:cubicBezTo>
                <a:cubicBezTo>
                  <a:pt x="4042" y="942448"/>
                  <a:pt x="0" y="958917"/>
                  <a:pt x="0" y="1022613"/>
                </a:cubicBezTo>
                <a:cubicBezTo>
                  <a:pt x="0" y="1141683"/>
                  <a:pt x="20592" y="1138001"/>
                  <a:pt x="57444" y="1012344"/>
                </a:cubicBezTo>
                <a:cubicBezTo>
                  <a:pt x="73146" y="958802"/>
                  <a:pt x="73690" y="945350"/>
                  <a:pt x="60680" y="932339"/>
                </a:cubicBezTo>
                <a:cubicBezTo>
                  <a:pt x="54494" y="926154"/>
                  <a:pt x="49407" y="922983"/>
                  <a:pt x="43639" y="922757"/>
                </a:cubicBezTo>
                <a:close/>
                <a:moveTo>
                  <a:pt x="766428" y="800735"/>
                </a:moveTo>
                <a:cubicBezTo>
                  <a:pt x="758784" y="799347"/>
                  <a:pt x="749688" y="801549"/>
                  <a:pt x="743166" y="808071"/>
                </a:cubicBezTo>
                <a:cubicBezTo>
                  <a:pt x="727829" y="823408"/>
                  <a:pt x="735803" y="849629"/>
                  <a:pt x="771640" y="901718"/>
                </a:cubicBezTo>
                <a:cubicBezTo>
                  <a:pt x="794166" y="934459"/>
                  <a:pt x="812785" y="950902"/>
                  <a:pt x="820667" y="945017"/>
                </a:cubicBezTo>
                <a:cubicBezTo>
                  <a:pt x="827657" y="939797"/>
                  <a:pt x="837905" y="932518"/>
                  <a:pt x="843442" y="928840"/>
                </a:cubicBezTo>
                <a:cubicBezTo>
                  <a:pt x="848978" y="925163"/>
                  <a:pt x="837491" y="901338"/>
                  <a:pt x="817915" y="875897"/>
                </a:cubicBezTo>
                <a:cubicBezTo>
                  <a:pt x="798337" y="850456"/>
                  <a:pt x="781716" y="823022"/>
                  <a:pt x="780979" y="814934"/>
                </a:cubicBezTo>
                <a:cubicBezTo>
                  <a:pt x="780264" y="807099"/>
                  <a:pt x="774072" y="802122"/>
                  <a:pt x="766428" y="800735"/>
                </a:cubicBezTo>
                <a:close/>
                <a:moveTo>
                  <a:pt x="139772" y="683271"/>
                </a:moveTo>
                <a:cubicBezTo>
                  <a:pt x="130172" y="683926"/>
                  <a:pt x="120021" y="690689"/>
                  <a:pt x="113277" y="703291"/>
                </a:cubicBezTo>
                <a:cubicBezTo>
                  <a:pt x="99310" y="729387"/>
                  <a:pt x="52944" y="860709"/>
                  <a:pt x="52944" y="874170"/>
                </a:cubicBezTo>
                <a:cubicBezTo>
                  <a:pt x="52944" y="879698"/>
                  <a:pt x="62138" y="879881"/>
                  <a:pt x="73376" y="874577"/>
                </a:cubicBezTo>
                <a:cubicBezTo>
                  <a:pt x="99973" y="862027"/>
                  <a:pt x="171589" y="722387"/>
                  <a:pt x="162961" y="699902"/>
                </a:cubicBezTo>
                <a:cubicBezTo>
                  <a:pt x="158421" y="688070"/>
                  <a:pt x="149372" y="682616"/>
                  <a:pt x="139772" y="683271"/>
                </a:cubicBezTo>
                <a:close/>
                <a:moveTo>
                  <a:pt x="705376" y="494842"/>
                </a:moveTo>
                <a:cubicBezTo>
                  <a:pt x="695955" y="494363"/>
                  <a:pt x="685264" y="500221"/>
                  <a:pt x="680446" y="512777"/>
                </a:cubicBezTo>
                <a:cubicBezTo>
                  <a:pt x="669237" y="541986"/>
                  <a:pt x="685389" y="661765"/>
                  <a:pt x="701913" y="671976"/>
                </a:cubicBezTo>
                <a:cubicBezTo>
                  <a:pt x="710147" y="677066"/>
                  <a:pt x="723883" y="675423"/>
                  <a:pt x="732435" y="668325"/>
                </a:cubicBezTo>
                <a:cubicBezTo>
                  <a:pt x="744777" y="658082"/>
                  <a:pt x="745333" y="643053"/>
                  <a:pt x="735128" y="595466"/>
                </a:cubicBezTo>
                <a:cubicBezTo>
                  <a:pt x="728057" y="562491"/>
                  <a:pt x="722460" y="526247"/>
                  <a:pt x="722691" y="514923"/>
                </a:cubicBezTo>
                <a:cubicBezTo>
                  <a:pt x="722950" y="502135"/>
                  <a:pt x="714798" y="495321"/>
                  <a:pt x="705376" y="494842"/>
                </a:cubicBezTo>
                <a:close/>
                <a:moveTo>
                  <a:pt x="315863" y="255419"/>
                </a:moveTo>
                <a:cubicBezTo>
                  <a:pt x="301935" y="256668"/>
                  <a:pt x="267521" y="279482"/>
                  <a:pt x="239389" y="306118"/>
                </a:cubicBezTo>
                <a:cubicBezTo>
                  <a:pt x="211259" y="332754"/>
                  <a:pt x="159888" y="365845"/>
                  <a:pt x="125232" y="379654"/>
                </a:cubicBezTo>
                <a:cubicBezTo>
                  <a:pt x="90578" y="393463"/>
                  <a:pt x="59493" y="411876"/>
                  <a:pt x="56156" y="420573"/>
                </a:cubicBezTo>
                <a:cubicBezTo>
                  <a:pt x="46683" y="445260"/>
                  <a:pt x="88327" y="482569"/>
                  <a:pt x="125356" y="482569"/>
                </a:cubicBezTo>
                <a:cubicBezTo>
                  <a:pt x="153834" y="482569"/>
                  <a:pt x="158829" y="487284"/>
                  <a:pt x="158829" y="514164"/>
                </a:cubicBezTo>
                <a:cubicBezTo>
                  <a:pt x="158829" y="531542"/>
                  <a:pt x="148191" y="557084"/>
                  <a:pt x="135190" y="570923"/>
                </a:cubicBezTo>
                <a:cubicBezTo>
                  <a:pt x="114870" y="592553"/>
                  <a:pt x="113379" y="601331"/>
                  <a:pt x="124575" y="633448"/>
                </a:cubicBezTo>
                <a:cubicBezTo>
                  <a:pt x="138800" y="674252"/>
                  <a:pt x="148586" y="677259"/>
                  <a:pt x="204134" y="657896"/>
                </a:cubicBezTo>
                <a:cubicBezTo>
                  <a:pt x="233566" y="647635"/>
                  <a:pt x="241185" y="638333"/>
                  <a:pt x="241185" y="612658"/>
                </a:cubicBezTo>
                <a:cubicBezTo>
                  <a:pt x="241185" y="594882"/>
                  <a:pt x="250949" y="571500"/>
                  <a:pt x="262883" y="560701"/>
                </a:cubicBezTo>
                <a:cubicBezTo>
                  <a:pt x="282613" y="542845"/>
                  <a:pt x="288447" y="542679"/>
                  <a:pt x="327213" y="558877"/>
                </a:cubicBezTo>
                <a:cubicBezTo>
                  <a:pt x="382714" y="582067"/>
                  <a:pt x="391053" y="581392"/>
                  <a:pt x="400071" y="552982"/>
                </a:cubicBezTo>
                <a:cubicBezTo>
                  <a:pt x="405065" y="537245"/>
                  <a:pt x="396430" y="512519"/>
                  <a:pt x="374392" y="479450"/>
                </a:cubicBezTo>
                <a:cubicBezTo>
                  <a:pt x="345344" y="435861"/>
                  <a:pt x="341188" y="418581"/>
                  <a:pt x="341188" y="341387"/>
                </a:cubicBezTo>
                <a:cubicBezTo>
                  <a:pt x="341188" y="258204"/>
                  <a:pt x="339738" y="253278"/>
                  <a:pt x="315863" y="255419"/>
                </a:cubicBezTo>
                <a:close/>
                <a:moveTo>
                  <a:pt x="844058" y="237451"/>
                </a:moveTo>
                <a:cubicBezTo>
                  <a:pt x="831638" y="241438"/>
                  <a:pt x="816694" y="253787"/>
                  <a:pt x="801437" y="273790"/>
                </a:cubicBezTo>
                <a:cubicBezTo>
                  <a:pt x="747727" y="344208"/>
                  <a:pt x="731560" y="428422"/>
                  <a:pt x="776589" y="403222"/>
                </a:cubicBezTo>
                <a:cubicBezTo>
                  <a:pt x="804215" y="387762"/>
                  <a:pt x="878371" y="269102"/>
                  <a:pt x="871536" y="251292"/>
                </a:cubicBezTo>
                <a:cubicBezTo>
                  <a:pt x="866375" y="237842"/>
                  <a:pt x="856479" y="233465"/>
                  <a:pt x="844058" y="237451"/>
                </a:cubicBezTo>
                <a:close/>
                <a:moveTo>
                  <a:pt x="1574932" y="66399"/>
                </a:moveTo>
                <a:cubicBezTo>
                  <a:pt x="1569036" y="67908"/>
                  <a:pt x="1563566" y="71027"/>
                  <a:pt x="1559943" y="75392"/>
                </a:cubicBezTo>
                <a:cubicBezTo>
                  <a:pt x="1549670" y="87770"/>
                  <a:pt x="1557181" y="100674"/>
                  <a:pt x="1594037" y="133972"/>
                </a:cubicBezTo>
                <a:cubicBezTo>
                  <a:pt x="1645536" y="180498"/>
                  <a:pt x="1688298" y="190200"/>
                  <a:pt x="1688298" y="155358"/>
                </a:cubicBezTo>
                <a:cubicBezTo>
                  <a:pt x="1688298" y="134628"/>
                  <a:pt x="1631485" y="82283"/>
                  <a:pt x="1592471" y="67067"/>
                </a:cubicBezTo>
                <a:cubicBezTo>
                  <a:pt x="1587149" y="64991"/>
                  <a:pt x="1580828" y="64890"/>
                  <a:pt x="1574932" y="66399"/>
                </a:cubicBezTo>
                <a:close/>
                <a:moveTo>
                  <a:pt x="1099527" y="49890"/>
                </a:moveTo>
                <a:cubicBezTo>
                  <a:pt x="1075467" y="53117"/>
                  <a:pt x="1044806" y="66177"/>
                  <a:pt x="1015620" y="87985"/>
                </a:cubicBezTo>
                <a:cubicBezTo>
                  <a:pt x="964121" y="126467"/>
                  <a:pt x="935981" y="169483"/>
                  <a:pt x="951896" y="185399"/>
                </a:cubicBezTo>
                <a:cubicBezTo>
                  <a:pt x="964702" y="198205"/>
                  <a:pt x="1146791" y="89472"/>
                  <a:pt x="1143827" y="70789"/>
                </a:cubicBezTo>
                <a:cubicBezTo>
                  <a:pt x="1141046" y="53268"/>
                  <a:pt x="1123587" y="46663"/>
                  <a:pt x="1099527" y="49890"/>
                </a:cubicBezTo>
                <a:close/>
                <a:moveTo>
                  <a:pt x="1361241" y="425"/>
                </a:moveTo>
                <a:cubicBezTo>
                  <a:pt x="1320314" y="-1017"/>
                  <a:pt x="1279513" y="1125"/>
                  <a:pt x="1272597" y="8042"/>
                </a:cubicBezTo>
                <a:cubicBezTo>
                  <a:pt x="1268283" y="12355"/>
                  <a:pt x="1264753" y="22944"/>
                  <a:pt x="1264753" y="31572"/>
                </a:cubicBezTo>
                <a:cubicBezTo>
                  <a:pt x="1264753" y="43414"/>
                  <a:pt x="1289264" y="47259"/>
                  <a:pt x="1364757" y="47259"/>
                </a:cubicBezTo>
                <a:cubicBezTo>
                  <a:pt x="1463715" y="47259"/>
                  <a:pt x="1478076" y="41751"/>
                  <a:pt x="1450642" y="14316"/>
                </a:cubicBezTo>
                <a:cubicBezTo>
                  <a:pt x="1443220" y="6895"/>
                  <a:pt x="1402167" y="1867"/>
                  <a:pt x="1361241" y="425"/>
                </a:cubicBezTo>
                <a:close/>
              </a:path>
            </a:pathLst>
          </a:custGeom>
          <a:solidFill>
            <a:schemeClr val="accent3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17" name=""/>
          <p:cNvPicPr>
            <a:picLocks noChangeAspect="1"/>
          </p:cNvPicPr>
          <p:nvPr/>
        </p:nvPicPr>
        <p:blipFill>
          <a:blip r:embed="rId6">
            <a:alphaModFix amt="100000"/>
          </a:blip>
          <a:srcRect l="0" t="0" r="0" b="0"/>
          <a:stretch>
            <a:fillRect/>
          </a:stretch>
        </p:blipFill>
        <p:spPr>
          <a:xfrm rot="5807965" flipH="1" flipV="0">
            <a:off x="928509" y="5696109"/>
            <a:ext cx="454195" cy="7400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"/>
          <p:cNvPicPr>
            <a:picLocks noChangeAspect="1"/>
          </p:cNvPicPr>
          <p:nvPr/>
        </p:nvPicPr>
        <p:blipFill>
          <a:blip r:embed="rId7">
            <a:alphaModFix amt="100000"/>
          </a:blip>
          <a:srcRect l="0" t="0" r="0" b="0"/>
          <a:stretch>
            <a:fillRect/>
          </a:stretch>
        </p:blipFill>
        <p:spPr>
          <a:xfrm rot="0" flipH="1" flipV="0">
            <a:off x="5935557" y="4613566"/>
            <a:ext cx="917919" cy="6225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"/>
          <p:cNvPicPr>
            <a:picLocks noChangeAspect="1"/>
          </p:cNvPicPr>
          <p:nvPr/>
        </p:nvPicPr>
        <p:blipFill>
          <a:blip r:embed="rId8">
            <a:alphaModFix amt="100000"/>
          </a:blip>
          <a:srcRect l="0" t="0" r="0" b="0"/>
          <a:stretch>
            <a:fillRect/>
          </a:stretch>
        </p:blipFill>
        <p:spPr>
          <a:xfrm rot="0" flipH="1" flipV="0">
            <a:off x="4305970" y="3628669"/>
            <a:ext cx="740052" cy="435138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标题 1"/>
          <p:cNvSpPr txBox="1"/>
          <p:nvPr/>
        </p:nvSpPr>
        <p:spPr>
          <a:xfrm rot="1836321" flipH="1" flipV="0">
            <a:off x="3992503" y="2610902"/>
            <a:ext cx="169837" cy="137806"/>
          </a:xfrm>
          <a:custGeom>
            <a:avLst/>
            <a:gdLst>
              <a:gd name="connsiteX0" fmla="*/ 95145 w 169837"/>
              <a:gd name="connsiteY0" fmla="*/ 83092 h 137806"/>
              <a:gd name="connsiteX1" fmla="*/ 8094 w 169837"/>
              <a:gd name="connsiteY1" fmla="*/ 78756 h 137806"/>
              <a:gd name="connsiteX2" fmla="*/ 32145 w 169837"/>
              <a:gd name="connsiteY2" fmla="*/ 130682 h 137806"/>
              <a:gd name="connsiteX3" fmla="*/ 95145 w 169837"/>
              <a:gd name="connsiteY3" fmla="*/ 83092 h 137806"/>
              <a:gd name="connsiteX4" fmla="*/ 128209 w 169837"/>
              <a:gd name="connsiteY4" fmla="*/ 10576 h 137806"/>
              <a:gd name="connsiteX5" fmla="*/ 70841 w 169837"/>
              <a:gd name="connsiteY5" fmla="*/ 17969 h 137806"/>
              <a:gd name="connsiteX6" fmla="*/ 140737 w 169837"/>
              <a:gd name="connsiteY6" fmla="*/ 82678 h 137806"/>
              <a:gd name="connsiteX7" fmla="*/ 152183 w 169837"/>
              <a:gd name="connsiteY7" fmla="*/ 31118 h 137806"/>
              <a:gd name="connsiteX8" fmla="*/ 128209 w 169837"/>
              <a:gd name="connsiteY8" fmla="*/ 10576 h 137806"/>
            </a:gdLst>
            <a:rect l="l" t="t" r="r" b="b"/>
            <a:pathLst>
              <a:path w="169837" h="137806">
                <a:moveTo>
                  <a:pt x="95145" y="83092"/>
                </a:moveTo>
                <a:cubicBezTo>
                  <a:pt x="69484" y="69358"/>
                  <a:pt x="19958" y="66892"/>
                  <a:pt x="8094" y="78756"/>
                </a:cubicBezTo>
                <a:cubicBezTo>
                  <a:pt x="-8970" y="95820"/>
                  <a:pt x="1841" y="119160"/>
                  <a:pt x="32145" y="130682"/>
                </a:cubicBezTo>
                <a:cubicBezTo>
                  <a:pt x="95246" y="154673"/>
                  <a:pt x="150668" y="112807"/>
                  <a:pt x="95145" y="83092"/>
                </a:cubicBezTo>
                <a:close/>
                <a:moveTo>
                  <a:pt x="128209" y="10576"/>
                </a:moveTo>
                <a:cubicBezTo>
                  <a:pt x="101577" y="-4840"/>
                  <a:pt x="70841" y="-4252"/>
                  <a:pt x="70841" y="17969"/>
                </a:cubicBezTo>
                <a:cubicBezTo>
                  <a:pt x="70841" y="43021"/>
                  <a:pt x="113677" y="82678"/>
                  <a:pt x="140737" y="82678"/>
                </a:cubicBezTo>
                <a:cubicBezTo>
                  <a:pt x="175226" y="82678"/>
                  <a:pt x="179080" y="65312"/>
                  <a:pt x="152183" y="31118"/>
                </a:cubicBezTo>
                <a:cubicBezTo>
                  <a:pt x="145508" y="22631"/>
                  <a:pt x="137086" y="15714"/>
                  <a:pt x="128209" y="10576"/>
                </a:cubicBezTo>
                <a:close/>
              </a:path>
            </a:pathLst>
          </a:custGeom>
          <a:solidFill>
            <a:schemeClr val="accent3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 rot="1836321" flipH="1" flipV="0">
            <a:off x="3115443" y="2167705"/>
            <a:ext cx="165799" cy="184545"/>
          </a:xfrm>
          <a:custGeom>
            <a:avLst/>
            <a:gdLst>
              <a:gd name="connsiteX0" fmla="*/ 144934 w 165799"/>
              <a:gd name="connsiteY0" fmla="*/ 125405 h 184545"/>
              <a:gd name="connsiteX1" fmla="*/ 101319 w 165799"/>
              <a:gd name="connsiteY1" fmla="*/ 122128 h 184545"/>
              <a:gd name="connsiteX2" fmla="*/ 44392 w 165799"/>
              <a:gd name="connsiteY2" fmla="*/ 142154 h 184545"/>
              <a:gd name="connsiteX3" fmla="*/ 111775 w 165799"/>
              <a:gd name="connsiteY3" fmla="*/ 184545 h 184545"/>
              <a:gd name="connsiteX4" fmla="*/ 161082 w 165799"/>
              <a:gd name="connsiteY4" fmla="*/ 152191 h 184545"/>
              <a:gd name="connsiteX5" fmla="*/ 144934 w 165799"/>
              <a:gd name="connsiteY5" fmla="*/ 125405 h 184545"/>
              <a:gd name="connsiteX6" fmla="*/ 98012 w 165799"/>
              <a:gd name="connsiteY6" fmla="*/ 692 h 184545"/>
              <a:gd name="connsiteX7" fmla="*/ 39672 w 165799"/>
              <a:gd name="connsiteY7" fmla="*/ 16748 h 184545"/>
              <a:gd name="connsiteX8" fmla="*/ 24332 w 165799"/>
              <a:gd name="connsiteY8" fmla="*/ 88681 h 184545"/>
              <a:gd name="connsiteX9" fmla="*/ 92774 w 165799"/>
              <a:gd name="connsiteY9" fmla="*/ 86833 h 184545"/>
              <a:gd name="connsiteX10" fmla="*/ 125763 w 165799"/>
              <a:gd name="connsiteY10" fmla="*/ 34471 h 184545"/>
              <a:gd name="connsiteX11" fmla="*/ 98012 w 165799"/>
              <a:gd name="connsiteY11" fmla="*/ 692 h 184545"/>
            </a:gdLst>
            <a:rect l="l" t="t" r="r" b="b"/>
            <a:pathLst>
              <a:path w="165799" h="184545">
                <a:moveTo>
                  <a:pt x="144934" y="125405"/>
                </a:moveTo>
                <a:cubicBezTo>
                  <a:pt x="136751" y="121290"/>
                  <a:pt x="123991" y="121092"/>
                  <a:pt x="101319" y="122128"/>
                </a:cubicBezTo>
                <a:cubicBezTo>
                  <a:pt x="69133" y="123599"/>
                  <a:pt x="48762" y="130766"/>
                  <a:pt x="44392" y="142154"/>
                </a:cubicBezTo>
                <a:cubicBezTo>
                  <a:pt x="32576" y="172946"/>
                  <a:pt x="51015" y="184545"/>
                  <a:pt x="111775" y="184545"/>
                </a:cubicBezTo>
                <a:cubicBezTo>
                  <a:pt x="170578" y="184545"/>
                  <a:pt x="170701" y="184464"/>
                  <a:pt x="161082" y="152191"/>
                </a:cubicBezTo>
                <a:cubicBezTo>
                  <a:pt x="156721" y="137555"/>
                  <a:pt x="153116" y="129521"/>
                  <a:pt x="144934" y="125405"/>
                </a:cubicBezTo>
                <a:close/>
                <a:moveTo>
                  <a:pt x="98012" y="692"/>
                </a:moveTo>
                <a:cubicBezTo>
                  <a:pt x="84580" y="-2073"/>
                  <a:pt x="66049" y="3468"/>
                  <a:pt x="39672" y="16748"/>
                </a:cubicBezTo>
                <a:cubicBezTo>
                  <a:pt x="-7750" y="40623"/>
                  <a:pt x="-12399" y="62424"/>
                  <a:pt x="24332" y="88681"/>
                </a:cubicBezTo>
                <a:cubicBezTo>
                  <a:pt x="47923" y="105546"/>
                  <a:pt x="53872" y="105385"/>
                  <a:pt x="92774" y="86833"/>
                </a:cubicBezTo>
                <a:cubicBezTo>
                  <a:pt x="131307" y="68458"/>
                  <a:pt x="134461" y="63453"/>
                  <a:pt x="125763" y="34471"/>
                </a:cubicBezTo>
                <a:cubicBezTo>
                  <a:pt x="119778" y="14528"/>
                  <a:pt x="111444" y="3457"/>
                  <a:pt x="98012" y="692"/>
                </a:cubicBezTo>
                <a:close/>
              </a:path>
            </a:pathLst>
          </a:custGeom>
          <a:solidFill>
            <a:schemeClr val="accent3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 rot="0" flipH="0" flipV="0">
            <a:off x="660400" y="853800"/>
            <a:ext cx="1316795" cy="163517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23" name=""/>
          <p:cNvPicPr>
            <a:picLocks noChangeAspect="1"/>
          </p:cNvPicPr>
          <p:nvPr/>
        </p:nvPicPr>
        <p:blipFill>
          <a:blip r:embed="rId9">
            <a:alphaModFix amt="100000"/>
          </a:blip>
          <a:srcRect l="0" t="0" r="0" b="0"/>
          <a:stretch>
            <a:fillRect/>
          </a:stretch>
        </p:blipFill>
        <p:spPr>
          <a:xfrm rot="0" flipH="0" flipV="0">
            <a:off x="5421395" y="398216"/>
            <a:ext cx="585267" cy="566977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标题 1"/>
          <p:cNvSpPr txBox="1"/>
          <p:nvPr/>
        </p:nvSpPr>
        <p:spPr>
          <a:xfrm rot="0" flipH="0" flipV="0">
            <a:off x="6364729" y="2994838"/>
            <a:ext cx="5478956" cy="2580462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30000"/>
              </a:lnSpc>
            </a:pPr>
            <a:r>
              <a:rPr kumimoji="1" lang="en-US" altLang="zh-CN" sz="4000">
                <a:ln w="12700">
                  <a:noFill/>
                </a:ln>
                <a:solidFill>
                  <a:srgbClr val="1A9BD7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行程时间轴</a:t>
            </a:r>
            <a:endParaRPr kumimoji="1" lang="zh-CN" altLang="en-US"/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1177762" y="1359561"/>
            <a:ext cx="4558057" cy="4517106"/>
          </a:xfrm>
          <a:prstGeom prst="roundRect">
            <a:avLst>
              <a:gd name="adj" fmla="val 6083"/>
            </a:avLst>
          </a:prstGeom>
          <a:solidFill>
            <a:schemeClr val="bg1"/>
          </a:solidFill>
          <a:ln w="12700" cap="sq">
            <a:solidFill>
              <a:schemeClr val="accent1">
                <a:lumMod val="60000"/>
                <a:lumOff val="40000"/>
                <a:alpha val="10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0" flipV="0">
            <a:off x="2665600" y="1694809"/>
            <a:ext cx="1582380" cy="1582380"/>
          </a:xfrm>
          <a:prstGeom prst="ellipse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2781577" y="1810785"/>
            <a:ext cx="1350426" cy="1350426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0" scaled="0"/>
          </a:gra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1454754" y="3293557"/>
            <a:ext cx="4004072" cy="767991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91440" tIns="45720" rIns="91440" bIns="45720" rtlCol="0" anchor="b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gradFill>
                  <a:gsLst>
                    <a:gs pos="23000">
                      <a:srgbClr val="1A9BD7">
                        <a:alpha val="100000"/>
                      </a:srgbClr>
                    </a:gs>
                    <a:gs pos="100000">
                      <a:srgbClr val="6FC5EE">
                        <a:alpha val="100000"/>
                      </a:srgbClr>
                    </a:gs>
                  </a:gsLst>
                  <a:path path="circle">
                    <a:fillToRect b="100000" r="100000"/>
                  </a:path>
                  <a:tileRect t="-100000" l="-100000"/>
                </a:gradFill>
                <a:latin typeface="Source Han Sans CN Bold"/>
                <a:ea typeface="Source Han Sans CN Bold"/>
                <a:cs typeface="Source Han Sans CN Bold"/>
              </a:rPr>
              <a:t>出发与抵达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1454753" y="4174573"/>
            <a:ext cx="4004075" cy="1604576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8:00从顺义区出发，避开京港澳高速拥堵，沿京昆高速琉璃河出口前往十渡景区，预计车程约2小时。
途径周口店猿人遗址可停留参观，感受历史底蕴，为旅途增添文化色彩。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3210172" y="2218850"/>
            <a:ext cx="493236" cy="534296"/>
          </a:xfrm>
          <a:custGeom>
            <a:avLst/>
            <a:gdLst>
              <a:gd name="connsiteX0" fmla="*/ 712625 w 1425436"/>
              <a:gd name="connsiteY0" fmla="*/ 111621 h 1544091"/>
              <a:gd name="connsiteX1" fmla="*/ 902567 w 1425436"/>
              <a:gd name="connsiteY1" fmla="*/ 190314 h 1544091"/>
              <a:gd name="connsiteX2" fmla="*/ 981260 w 1425436"/>
              <a:gd name="connsiteY2" fmla="*/ 380256 h 1544091"/>
              <a:gd name="connsiteX3" fmla="*/ 902567 w 1425436"/>
              <a:gd name="connsiteY3" fmla="*/ 570198 h 1544091"/>
              <a:gd name="connsiteX4" fmla="*/ 712625 w 1425436"/>
              <a:gd name="connsiteY4" fmla="*/ 648891 h 1544091"/>
              <a:gd name="connsiteX5" fmla="*/ 522684 w 1425436"/>
              <a:gd name="connsiteY5" fmla="*/ 570198 h 1544091"/>
              <a:gd name="connsiteX6" fmla="*/ 444177 w 1425436"/>
              <a:gd name="connsiteY6" fmla="*/ 380070 h 1544091"/>
              <a:gd name="connsiteX7" fmla="*/ 522870 w 1425436"/>
              <a:gd name="connsiteY7" fmla="*/ 190128 h 1544091"/>
              <a:gd name="connsiteX8" fmla="*/ 712625 w 1425436"/>
              <a:gd name="connsiteY8" fmla="*/ 111621 h 1544091"/>
              <a:gd name="connsiteX9" fmla="*/ 712625 w 1425436"/>
              <a:gd name="connsiteY9" fmla="*/ 0 h 1544091"/>
              <a:gd name="connsiteX10" fmla="*/ 332556 w 1425436"/>
              <a:gd name="connsiteY10" fmla="*/ 380070 h 1544091"/>
              <a:gd name="connsiteX11" fmla="*/ 712625 w 1425436"/>
              <a:gd name="connsiteY11" fmla="*/ 760140 h 1544091"/>
              <a:gd name="connsiteX12" fmla="*/ 1092695 w 1425436"/>
              <a:gd name="connsiteY12" fmla="*/ 380070 h 1544091"/>
              <a:gd name="connsiteX13" fmla="*/ 712625 w 1425436"/>
              <a:gd name="connsiteY13" fmla="*/ 0 h 1544091"/>
              <a:gd name="connsiteX14" fmla="*/ 712625 w 1425436"/>
              <a:gd name="connsiteY14" fmla="*/ 943012 h 1544091"/>
              <a:gd name="connsiteX15" fmla="*/ 978842 w 1425436"/>
              <a:gd name="connsiteY15" fmla="*/ 976685 h 1544091"/>
              <a:gd name="connsiteX16" fmla="*/ 1146087 w 1425436"/>
              <a:gd name="connsiteY16" fmla="*/ 1059470 h 1544091"/>
              <a:gd name="connsiteX17" fmla="*/ 1248593 w 1425436"/>
              <a:gd name="connsiteY17" fmla="*/ 1174440 h 1544091"/>
              <a:gd name="connsiteX18" fmla="*/ 1310356 w 1425436"/>
              <a:gd name="connsiteY18" fmla="*/ 1316385 h 1544091"/>
              <a:gd name="connsiteX19" fmla="*/ 1296590 w 1425436"/>
              <a:gd name="connsiteY19" fmla="*/ 1390241 h 1544091"/>
              <a:gd name="connsiteX20" fmla="*/ 1208595 w 1425436"/>
              <a:gd name="connsiteY20" fmla="*/ 1432285 h 1544091"/>
              <a:gd name="connsiteX21" fmla="*/ 216842 w 1425436"/>
              <a:gd name="connsiteY21" fmla="*/ 1432285 h 1544091"/>
              <a:gd name="connsiteX22" fmla="*/ 128847 w 1425436"/>
              <a:gd name="connsiteY22" fmla="*/ 1390241 h 1544091"/>
              <a:gd name="connsiteX23" fmla="*/ 115081 w 1425436"/>
              <a:gd name="connsiteY23" fmla="*/ 1316385 h 1544091"/>
              <a:gd name="connsiteX24" fmla="*/ 176844 w 1425436"/>
              <a:gd name="connsiteY24" fmla="*/ 1174440 h 1544091"/>
              <a:gd name="connsiteX25" fmla="*/ 279350 w 1425436"/>
              <a:gd name="connsiteY25" fmla="*/ 1059470 h 1544091"/>
              <a:gd name="connsiteX26" fmla="*/ 446595 w 1425436"/>
              <a:gd name="connsiteY26" fmla="*/ 976685 h 1544091"/>
              <a:gd name="connsiteX27" fmla="*/ 712625 w 1425436"/>
              <a:gd name="connsiteY27" fmla="*/ 943012 h 1544091"/>
              <a:gd name="connsiteX28" fmla="*/ 712625 w 1425436"/>
              <a:gd name="connsiteY28" fmla="*/ 831391 h 1544091"/>
              <a:gd name="connsiteX29" fmla="*/ 8296 w 1425436"/>
              <a:gd name="connsiteY29" fmla="*/ 1284387 h 1544091"/>
              <a:gd name="connsiteX30" fmla="*/ 216842 w 1425436"/>
              <a:gd name="connsiteY30" fmla="*/ 1544092 h 1544091"/>
              <a:gd name="connsiteX31" fmla="*/ 1208595 w 1425436"/>
              <a:gd name="connsiteY31" fmla="*/ 1544092 h 1544091"/>
              <a:gd name="connsiteX32" fmla="*/ 1417141 w 1425436"/>
              <a:gd name="connsiteY32" fmla="*/ 1284387 h 1544091"/>
              <a:gd name="connsiteX33" fmla="*/ 712625 w 1425436"/>
              <a:gd name="connsiteY33" fmla="*/ 831391 h 1544091"/>
            </a:gdLst>
            <a:rect l="l" t="t" r="r" b="b"/>
            <a:pathLst>
              <a:path w="1425436" h="1544091">
                <a:moveTo>
                  <a:pt x="712625" y="111621"/>
                </a:moveTo>
                <a:cubicBezTo>
                  <a:pt x="784435" y="111621"/>
                  <a:pt x="851780" y="139526"/>
                  <a:pt x="902567" y="190314"/>
                </a:cubicBezTo>
                <a:cubicBezTo>
                  <a:pt x="953355" y="241102"/>
                  <a:pt x="981260" y="308446"/>
                  <a:pt x="981260" y="380256"/>
                </a:cubicBezTo>
                <a:cubicBezTo>
                  <a:pt x="981260" y="452065"/>
                  <a:pt x="953355" y="519410"/>
                  <a:pt x="902567" y="570198"/>
                </a:cubicBezTo>
                <a:cubicBezTo>
                  <a:pt x="851780" y="620985"/>
                  <a:pt x="784435" y="648891"/>
                  <a:pt x="712625" y="648891"/>
                </a:cubicBezTo>
                <a:cubicBezTo>
                  <a:pt x="640816" y="648891"/>
                  <a:pt x="573471" y="620985"/>
                  <a:pt x="522684" y="570198"/>
                </a:cubicBezTo>
                <a:cubicBezTo>
                  <a:pt x="472082" y="519224"/>
                  <a:pt x="444177" y="451693"/>
                  <a:pt x="444177" y="380070"/>
                </a:cubicBezTo>
                <a:cubicBezTo>
                  <a:pt x="444177" y="308446"/>
                  <a:pt x="472082" y="240916"/>
                  <a:pt x="522870" y="190128"/>
                </a:cubicBezTo>
                <a:cubicBezTo>
                  <a:pt x="573471" y="139526"/>
                  <a:pt x="641002" y="111621"/>
                  <a:pt x="712625" y="111621"/>
                </a:cubicBezTo>
                <a:moveTo>
                  <a:pt x="712625" y="0"/>
                </a:moveTo>
                <a:cubicBezTo>
                  <a:pt x="502778" y="0"/>
                  <a:pt x="332556" y="170036"/>
                  <a:pt x="332556" y="380070"/>
                </a:cubicBezTo>
                <a:cubicBezTo>
                  <a:pt x="332556" y="589917"/>
                  <a:pt x="502778" y="760140"/>
                  <a:pt x="712625" y="760140"/>
                </a:cubicBezTo>
                <a:cubicBezTo>
                  <a:pt x="922473" y="760140"/>
                  <a:pt x="1092695" y="589917"/>
                  <a:pt x="1092695" y="380070"/>
                </a:cubicBezTo>
                <a:cubicBezTo>
                  <a:pt x="1092881" y="170036"/>
                  <a:pt x="922659" y="0"/>
                  <a:pt x="712625" y="0"/>
                </a:cubicBezTo>
                <a:close/>
                <a:moveTo>
                  <a:pt x="712625" y="943012"/>
                </a:moveTo>
                <a:cubicBezTo>
                  <a:pt x="813643" y="943012"/>
                  <a:pt x="903126" y="954360"/>
                  <a:pt x="978842" y="976685"/>
                </a:cubicBezTo>
                <a:cubicBezTo>
                  <a:pt x="1043582" y="995846"/>
                  <a:pt x="1099951" y="1023752"/>
                  <a:pt x="1146087" y="1059470"/>
                </a:cubicBezTo>
                <a:cubicBezTo>
                  <a:pt x="1186829" y="1091096"/>
                  <a:pt x="1220315" y="1128675"/>
                  <a:pt x="1248593" y="1174440"/>
                </a:cubicBezTo>
                <a:cubicBezTo>
                  <a:pt x="1273708" y="1215368"/>
                  <a:pt x="1293985" y="1261877"/>
                  <a:pt x="1310356" y="1316385"/>
                </a:cubicBezTo>
                <a:cubicBezTo>
                  <a:pt x="1320774" y="1350801"/>
                  <a:pt x="1306264" y="1377404"/>
                  <a:pt x="1296590" y="1390241"/>
                </a:cubicBezTo>
                <a:cubicBezTo>
                  <a:pt x="1276684" y="1417030"/>
                  <a:pt x="1244686" y="1432285"/>
                  <a:pt x="1208595" y="1432285"/>
                </a:cubicBezTo>
                <a:lnTo>
                  <a:pt x="216842" y="1432285"/>
                </a:lnTo>
                <a:cubicBezTo>
                  <a:pt x="180937" y="1432285"/>
                  <a:pt x="148753" y="1417030"/>
                  <a:pt x="128847" y="1390241"/>
                </a:cubicBezTo>
                <a:cubicBezTo>
                  <a:pt x="119359" y="1377404"/>
                  <a:pt x="104849" y="1350801"/>
                  <a:pt x="115081" y="1316385"/>
                </a:cubicBezTo>
                <a:cubicBezTo>
                  <a:pt x="131452" y="1261877"/>
                  <a:pt x="151543" y="1215368"/>
                  <a:pt x="176844" y="1174440"/>
                </a:cubicBezTo>
                <a:cubicBezTo>
                  <a:pt x="204936" y="1128675"/>
                  <a:pt x="238422" y="1090910"/>
                  <a:pt x="279350" y="1059470"/>
                </a:cubicBezTo>
                <a:cubicBezTo>
                  <a:pt x="325486" y="1023752"/>
                  <a:pt x="381855" y="995846"/>
                  <a:pt x="446595" y="976685"/>
                </a:cubicBezTo>
                <a:cubicBezTo>
                  <a:pt x="522125" y="954360"/>
                  <a:pt x="611794" y="943012"/>
                  <a:pt x="712625" y="943012"/>
                </a:cubicBezTo>
                <a:moveTo>
                  <a:pt x="712625" y="831391"/>
                </a:moveTo>
                <a:cubicBezTo>
                  <a:pt x="244561" y="831391"/>
                  <a:pt x="77501" y="1053331"/>
                  <a:pt x="8296" y="1284387"/>
                </a:cubicBezTo>
                <a:cubicBezTo>
                  <a:pt x="-30771" y="1414611"/>
                  <a:pt x="73037" y="1544092"/>
                  <a:pt x="216842" y="1544092"/>
                </a:cubicBezTo>
                <a:lnTo>
                  <a:pt x="1208595" y="1544092"/>
                </a:lnTo>
                <a:cubicBezTo>
                  <a:pt x="1352400" y="1544092"/>
                  <a:pt x="1456208" y="1414611"/>
                  <a:pt x="1417141" y="1284387"/>
                </a:cubicBezTo>
                <a:cubicBezTo>
                  <a:pt x="1347750" y="1053331"/>
                  <a:pt x="1180690" y="831391"/>
                  <a:pt x="712625" y="831391"/>
                </a:cubicBezTo>
                <a:close/>
              </a:path>
            </a:pathLst>
          </a:custGeom>
          <a:solidFill>
            <a:schemeClr val="bg1"/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6486937" y="1359561"/>
            <a:ext cx="4558057" cy="4517106"/>
          </a:xfrm>
          <a:prstGeom prst="roundRect">
            <a:avLst>
              <a:gd name="adj" fmla="val 6083"/>
            </a:avLst>
          </a:prstGeom>
          <a:solidFill>
            <a:schemeClr val="bg1"/>
          </a:solidFill>
          <a:ln w="12700" cap="sq">
            <a:solidFill>
              <a:schemeClr val="accent1">
                <a:lumMod val="60000"/>
                <a:lumOff val="4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7974775" y="1694809"/>
            <a:ext cx="1582380" cy="1582380"/>
          </a:xfrm>
          <a:prstGeom prst="ellipse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8579421" y="2316874"/>
            <a:ext cx="373089" cy="338248"/>
          </a:xfrm>
          <a:custGeom>
            <a:avLst/>
            <a:gdLst>
              <a:gd name="connsiteX0" fmla="*/ 351048 w 1543905"/>
              <a:gd name="connsiteY0" fmla="*/ 523317 h 1399728"/>
              <a:gd name="connsiteX1" fmla="*/ 351048 w 1543905"/>
              <a:gd name="connsiteY1" fmla="*/ 523317 h 1399728"/>
              <a:gd name="connsiteX2" fmla="*/ 351420 w 1543905"/>
              <a:gd name="connsiteY2" fmla="*/ 523503 h 1399728"/>
              <a:gd name="connsiteX3" fmla="*/ 351420 w 1543905"/>
              <a:gd name="connsiteY3" fmla="*/ 1020031 h 1399728"/>
              <a:gd name="connsiteX4" fmla="*/ 351048 w 1543905"/>
              <a:gd name="connsiteY4" fmla="*/ 1020403 h 1399728"/>
              <a:gd name="connsiteX5" fmla="*/ 163525 w 1543905"/>
              <a:gd name="connsiteY5" fmla="*/ 1020403 h 1399728"/>
              <a:gd name="connsiteX6" fmla="*/ 163153 w 1543905"/>
              <a:gd name="connsiteY6" fmla="*/ 1020031 h 1399728"/>
              <a:gd name="connsiteX7" fmla="*/ 163153 w 1543905"/>
              <a:gd name="connsiteY7" fmla="*/ 523503 h 1399728"/>
              <a:gd name="connsiteX8" fmla="*/ 163153 w 1543905"/>
              <a:gd name="connsiteY8" fmla="*/ 523317 h 1399728"/>
              <a:gd name="connsiteX9" fmla="*/ 163339 w 1543905"/>
              <a:gd name="connsiteY9" fmla="*/ 523131 h 1399728"/>
              <a:gd name="connsiteX10" fmla="*/ 351048 w 1543905"/>
              <a:gd name="connsiteY10" fmla="*/ 523131 h 1399728"/>
              <a:gd name="connsiteX11" fmla="*/ 351048 w 1543905"/>
              <a:gd name="connsiteY11" fmla="*/ 411696 h 1399728"/>
              <a:gd name="connsiteX12" fmla="*/ 163339 w 1543905"/>
              <a:gd name="connsiteY12" fmla="*/ 411696 h 1399728"/>
              <a:gd name="connsiteX13" fmla="*/ 51346 w 1543905"/>
              <a:gd name="connsiteY13" fmla="*/ 523689 h 1399728"/>
              <a:gd name="connsiteX14" fmla="*/ 51346 w 1543905"/>
              <a:gd name="connsiteY14" fmla="*/ 1020217 h 1399728"/>
              <a:gd name="connsiteX15" fmla="*/ 163339 w 1543905"/>
              <a:gd name="connsiteY15" fmla="*/ 1132210 h 1399728"/>
              <a:gd name="connsiteX16" fmla="*/ 351048 w 1543905"/>
              <a:gd name="connsiteY16" fmla="*/ 1132210 h 1399728"/>
              <a:gd name="connsiteX17" fmla="*/ 463042 w 1543905"/>
              <a:gd name="connsiteY17" fmla="*/ 1020217 h 1399728"/>
              <a:gd name="connsiteX18" fmla="*/ 463042 w 1543905"/>
              <a:gd name="connsiteY18" fmla="*/ 523503 h 1399728"/>
              <a:gd name="connsiteX19" fmla="*/ 351048 w 1543905"/>
              <a:gd name="connsiteY19" fmla="*/ 411696 h 1399728"/>
              <a:gd name="connsiteX20" fmla="*/ 865808 w 1543905"/>
              <a:gd name="connsiteY20" fmla="*/ 111621 h 1399728"/>
              <a:gd name="connsiteX21" fmla="*/ 866180 w 1543905"/>
              <a:gd name="connsiteY21" fmla="*/ 111807 h 1399728"/>
              <a:gd name="connsiteX22" fmla="*/ 866180 w 1543905"/>
              <a:gd name="connsiteY22" fmla="*/ 1020031 h 1399728"/>
              <a:gd name="connsiteX23" fmla="*/ 865808 w 1543905"/>
              <a:gd name="connsiteY23" fmla="*/ 1020403 h 1399728"/>
              <a:gd name="connsiteX24" fmla="*/ 678284 w 1543905"/>
              <a:gd name="connsiteY24" fmla="*/ 1020403 h 1399728"/>
              <a:gd name="connsiteX25" fmla="*/ 677912 w 1543905"/>
              <a:gd name="connsiteY25" fmla="*/ 1020031 h 1399728"/>
              <a:gd name="connsiteX26" fmla="*/ 677912 w 1543905"/>
              <a:gd name="connsiteY26" fmla="*/ 111993 h 1399728"/>
              <a:gd name="connsiteX27" fmla="*/ 677912 w 1543905"/>
              <a:gd name="connsiteY27" fmla="*/ 111807 h 1399728"/>
              <a:gd name="connsiteX28" fmla="*/ 678098 w 1543905"/>
              <a:gd name="connsiteY28" fmla="*/ 111621 h 1399728"/>
              <a:gd name="connsiteX29" fmla="*/ 865808 w 1543905"/>
              <a:gd name="connsiteY29" fmla="*/ 111621 h 1399728"/>
              <a:gd name="connsiteX30" fmla="*/ 865808 w 1543905"/>
              <a:gd name="connsiteY30" fmla="*/ 0 h 1399728"/>
              <a:gd name="connsiteX31" fmla="*/ 677912 w 1543905"/>
              <a:gd name="connsiteY31" fmla="*/ 0 h 1399728"/>
              <a:gd name="connsiteX32" fmla="*/ 565919 w 1543905"/>
              <a:gd name="connsiteY32" fmla="*/ 111993 h 1399728"/>
              <a:gd name="connsiteX33" fmla="*/ 565919 w 1543905"/>
              <a:gd name="connsiteY33" fmla="*/ 1020217 h 1399728"/>
              <a:gd name="connsiteX34" fmla="*/ 677912 w 1543905"/>
              <a:gd name="connsiteY34" fmla="*/ 1132210 h 1399728"/>
              <a:gd name="connsiteX35" fmla="*/ 865622 w 1543905"/>
              <a:gd name="connsiteY35" fmla="*/ 1132210 h 1399728"/>
              <a:gd name="connsiteX36" fmla="*/ 977615 w 1543905"/>
              <a:gd name="connsiteY36" fmla="*/ 1020217 h 1399728"/>
              <a:gd name="connsiteX37" fmla="*/ 977615 w 1543905"/>
              <a:gd name="connsiteY37" fmla="*/ 111993 h 1399728"/>
              <a:gd name="connsiteX38" fmla="*/ 865808 w 1543905"/>
              <a:gd name="connsiteY38" fmla="*/ 0 h 1399728"/>
              <a:gd name="connsiteX39" fmla="*/ 1380381 w 1543905"/>
              <a:gd name="connsiteY39" fmla="*/ 729072 h 1399728"/>
              <a:gd name="connsiteX40" fmla="*/ 1380753 w 1543905"/>
              <a:gd name="connsiteY40" fmla="*/ 729258 h 1399728"/>
              <a:gd name="connsiteX41" fmla="*/ 1380753 w 1543905"/>
              <a:gd name="connsiteY41" fmla="*/ 1020031 h 1399728"/>
              <a:gd name="connsiteX42" fmla="*/ 1380381 w 1543905"/>
              <a:gd name="connsiteY42" fmla="*/ 1020403 h 1399728"/>
              <a:gd name="connsiteX43" fmla="*/ 1192858 w 1543905"/>
              <a:gd name="connsiteY43" fmla="*/ 1020403 h 1399728"/>
              <a:gd name="connsiteX44" fmla="*/ 1192485 w 1543905"/>
              <a:gd name="connsiteY44" fmla="*/ 1020031 h 1399728"/>
              <a:gd name="connsiteX45" fmla="*/ 1192485 w 1543905"/>
              <a:gd name="connsiteY45" fmla="*/ 729444 h 1399728"/>
              <a:gd name="connsiteX46" fmla="*/ 1192485 w 1543905"/>
              <a:gd name="connsiteY46" fmla="*/ 729258 h 1399728"/>
              <a:gd name="connsiteX47" fmla="*/ 1192671 w 1543905"/>
              <a:gd name="connsiteY47" fmla="*/ 729072 h 1399728"/>
              <a:gd name="connsiteX48" fmla="*/ 1380381 w 1543905"/>
              <a:gd name="connsiteY48" fmla="*/ 729072 h 1399728"/>
              <a:gd name="connsiteX49" fmla="*/ 1380381 w 1543905"/>
              <a:gd name="connsiteY49" fmla="*/ 617451 h 1399728"/>
              <a:gd name="connsiteX50" fmla="*/ 1192671 w 1543905"/>
              <a:gd name="connsiteY50" fmla="*/ 617451 h 1399728"/>
              <a:gd name="connsiteX51" fmla="*/ 1080678 w 1543905"/>
              <a:gd name="connsiteY51" fmla="*/ 729444 h 1399728"/>
              <a:gd name="connsiteX52" fmla="*/ 1080678 w 1543905"/>
              <a:gd name="connsiteY52" fmla="*/ 1020031 h 1399728"/>
              <a:gd name="connsiteX53" fmla="*/ 1192671 w 1543905"/>
              <a:gd name="connsiteY53" fmla="*/ 1132024 h 1399728"/>
              <a:gd name="connsiteX54" fmla="*/ 1380381 w 1543905"/>
              <a:gd name="connsiteY54" fmla="*/ 1132024 h 1399728"/>
              <a:gd name="connsiteX55" fmla="*/ 1492374 w 1543905"/>
              <a:gd name="connsiteY55" fmla="*/ 1020031 h 1399728"/>
              <a:gd name="connsiteX56" fmla="*/ 1492374 w 1543905"/>
              <a:gd name="connsiteY56" fmla="*/ 729444 h 1399728"/>
              <a:gd name="connsiteX57" fmla="*/ 1380381 w 1543905"/>
              <a:gd name="connsiteY57" fmla="*/ 617451 h 1399728"/>
              <a:gd name="connsiteX58" fmla="*/ 1481956 w 1543905"/>
              <a:gd name="connsiteY58" fmla="*/ 1276201 h 1399728"/>
              <a:gd name="connsiteX59" fmla="*/ 61764 w 1543905"/>
              <a:gd name="connsiteY59" fmla="*/ 1276201 h 1399728"/>
              <a:gd name="connsiteX60" fmla="*/ 0 w 1543905"/>
              <a:gd name="connsiteY60" fmla="*/ 1337965 h 1399728"/>
              <a:gd name="connsiteX61" fmla="*/ 61764 w 1543905"/>
              <a:gd name="connsiteY61" fmla="*/ 1399729 h 1399728"/>
              <a:gd name="connsiteX62" fmla="*/ 1482142 w 1543905"/>
              <a:gd name="connsiteY62" fmla="*/ 1399729 h 1399728"/>
              <a:gd name="connsiteX63" fmla="*/ 1543906 w 1543905"/>
              <a:gd name="connsiteY63" fmla="*/ 1337965 h 1399728"/>
              <a:gd name="connsiteX64" fmla="*/ 1481956 w 1543905"/>
              <a:gd name="connsiteY64" fmla="*/ 1276201 h 1399728"/>
            </a:gdLst>
            <a:rect l="l" t="t" r="r" b="b"/>
            <a:pathLst>
              <a:path w="1543905" h="1399728">
                <a:moveTo>
                  <a:pt x="351048" y="523317"/>
                </a:moveTo>
                <a:cubicBezTo>
                  <a:pt x="351234" y="523317"/>
                  <a:pt x="351234" y="523317"/>
                  <a:pt x="351048" y="523317"/>
                </a:cubicBezTo>
                <a:cubicBezTo>
                  <a:pt x="351234" y="523317"/>
                  <a:pt x="351420" y="523503"/>
                  <a:pt x="351420" y="523503"/>
                </a:cubicBezTo>
                <a:lnTo>
                  <a:pt x="351420" y="1020031"/>
                </a:lnTo>
                <a:lnTo>
                  <a:pt x="351048" y="1020403"/>
                </a:lnTo>
                <a:lnTo>
                  <a:pt x="163525" y="1020403"/>
                </a:lnTo>
                <a:lnTo>
                  <a:pt x="163153" y="1020031"/>
                </a:lnTo>
                <a:lnTo>
                  <a:pt x="163153" y="523503"/>
                </a:lnTo>
                <a:lnTo>
                  <a:pt x="163153" y="523317"/>
                </a:lnTo>
                <a:lnTo>
                  <a:pt x="163339" y="523131"/>
                </a:lnTo>
                <a:lnTo>
                  <a:pt x="351048" y="523131"/>
                </a:lnTo>
                <a:moveTo>
                  <a:pt x="351048" y="411696"/>
                </a:moveTo>
                <a:lnTo>
                  <a:pt x="163339" y="411696"/>
                </a:lnTo>
                <a:cubicBezTo>
                  <a:pt x="101575" y="411696"/>
                  <a:pt x="51346" y="461739"/>
                  <a:pt x="51346" y="523689"/>
                </a:cubicBezTo>
                <a:lnTo>
                  <a:pt x="51346" y="1020217"/>
                </a:lnTo>
                <a:cubicBezTo>
                  <a:pt x="51346" y="1081795"/>
                  <a:pt x="101761" y="1132210"/>
                  <a:pt x="163339" y="1132210"/>
                </a:cubicBezTo>
                <a:lnTo>
                  <a:pt x="351048" y="1132210"/>
                </a:lnTo>
                <a:cubicBezTo>
                  <a:pt x="412626" y="1132210"/>
                  <a:pt x="463042" y="1081795"/>
                  <a:pt x="463042" y="1020217"/>
                </a:cubicBezTo>
                <a:lnTo>
                  <a:pt x="463042" y="523503"/>
                </a:lnTo>
                <a:cubicBezTo>
                  <a:pt x="463042" y="461739"/>
                  <a:pt x="412998" y="411696"/>
                  <a:pt x="351048" y="411696"/>
                </a:cubicBezTo>
                <a:close/>
                <a:moveTo>
                  <a:pt x="865808" y="111621"/>
                </a:moveTo>
                <a:cubicBezTo>
                  <a:pt x="865994" y="111621"/>
                  <a:pt x="866180" y="111807"/>
                  <a:pt x="866180" y="111807"/>
                </a:cubicBezTo>
                <a:lnTo>
                  <a:pt x="866180" y="1020031"/>
                </a:lnTo>
                <a:lnTo>
                  <a:pt x="865808" y="1020403"/>
                </a:lnTo>
                <a:lnTo>
                  <a:pt x="678284" y="1020403"/>
                </a:lnTo>
                <a:lnTo>
                  <a:pt x="677912" y="1020031"/>
                </a:lnTo>
                <a:lnTo>
                  <a:pt x="677912" y="111993"/>
                </a:lnTo>
                <a:lnTo>
                  <a:pt x="677912" y="111807"/>
                </a:lnTo>
                <a:lnTo>
                  <a:pt x="678098" y="111621"/>
                </a:lnTo>
                <a:lnTo>
                  <a:pt x="865808" y="111621"/>
                </a:lnTo>
                <a:moveTo>
                  <a:pt x="865808" y="0"/>
                </a:moveTo>
                <a:lnTo>
                  <a:pt x="677912" y="0"/>
                </a:lnTo>
                <a:cubicBezTo>
                  <a:pt x="616148" y="0"/>
                  <a:pt x="565919" y="50043"/>
                  <a:pt x="565919" y="111993"/>
                </a:cubicBezTo>
                <a:lnTo>
                  <a:pt x="565919" y="1020217"/>
                </a:lnTo>
                <a:cubicBezTo>
                  <a:pt x="565919" y="1081795"/>
                  <a:pt x="616335" y="1132210"/>
                  <a:pt x="677912" y="1132210"/>
                </a:cubicBezTo>
                <a:lnTo>
                  <a:pt x="865622" y="1132210"/>
                </a:lnTo>
                <a:cubicBezTo>
                  <a:pt x="927199" y="1132210"/>
                  <a:pt x="977615" y="1081795"/>
                  <a:pt x="977615" y="1020217"/>
                </a:cubicBezTo>
                <a:lnTo>
                  <a:pt x="977615" y="111993"/>
                </a:lnTo>
                <a:cubicBezTo>
                  <a:pt x="977615" y="50043"/>
                  <a:pt x="927571" y="0"/>
                  <a:pt x="865808" y="0"/>
                </a:cubicBezTo>
                <a:close/>
                <a:moveTo>
                  <a:pt x="1380381" y="729072"/>
                </a:moveTo>
                <a:cubicBezTo>
                  <a:pt x="1380567" y="729072"/>
                  <a:pt x="1380753" y="729258"/>
                  <a:pt x="1380753" y="729258"/>
                </a:cubicBezTo>
                <a:lnTo>
                  <a:pt x="1380753" y="1020031"/>
                </a:lnTo>
                <a:lnTo>
                  <a:pt x="1380381" y="1020403"/>
                </a:lnTo>
                <a:lnTo>
                  <a:pt x="1192858" y="1020403"/>
                </a:lnTo>
                <a:lnTo>
                  <a:pt x="1192485" y="1020031"/>
                </a:lnTo>
                <a:lnTo>
                  <a:pt x="1192485" y="729444"/>
                </a:lnTo>
                <a:lnTo>
                  <a:pt x="1192485" y="729258"/>
                </a:lnTo>
                <a:lnTo>
                  <a:pt x="1192671" y="729072"/>
                </a:lnTo>
                <a:lnTo>
                  <a:pt x="1380381" y="729072"/>
                </a:lnTo>
                <a:moveTo>
                  <a:pt x="1380381" y="617451"/>
                </a:moveTo>
                <a:lnTo>
                  <a:pt x="1192671" y="617451"/>
                </a:lnTo>
                <a:cubicBezTo>
                  <a:pt x="1130908" y="617451"/>
                  <a:pt x="1080678" y="667494"/>
                  <a:pt x="1080678" y="729444"/>
                </a:cubicBezTo>
                <a:lnTo>
                  <a:pt x="1080678" y="1020031"/>
                </a:lnTo>
                <a:cubicBezTo>
                  <a:pt x="1080678" y="1081608"/>
                  <a:pt x="1131094" y="1132024"/>
                  <a:pt x="1192671" y="1132024"/>
                </a:cubicBezTo>
                <a:lnTo>
                  <a:pt x="1380381" y="1132024"/>
                </a:lnTo>
                <a:cubicBezTo>
                  <a:pt x="1441959" y="1132024"/>
                  <a:pt x="1492374" y="1081608"/>
                  <a:pt x="1492374" y="1020031"/>
                </a:cubicBezTo>
                <a:lnTo>
                  <a:pt x="1492374" y="729444"/>
                </a:lnTo>
                <a:cubicBezTo>
                  <a:pt x="1492374" y="667680"/>
                  <a:pt x="1442145" y="617451"/>
                  <a:pt x="1380381" y="617451"/>
                </a:cubicBezTo>
                <a:close/>
                <a:moveTo>
                  <a:pt x="1481956" y="1276201"/>
                </a:moveTo>
                <a:lnTo>
                  <a:pt x="61764" y="1276201"/>
                </a:lnTo>
                <a:cubicBezTo>
                  <a:pt x="27719" y="1276201"/>
                  <a:pt x="0" y="1303920"/>
                  <a:pt x="0" y="1337965"/>
                </a:cubicBezTo>
                <a:cubicBezTo>
                  <a:pt x="0" y="1372009"/>
                  <a:pt x="27719" y="1399729"/>
                  <a:pt x="61764" y="1399729"/>
                </a:cubicBezTo>
                <a:lnTo>
                  <a:pt x="1482142" y="1399729"/>
                </a:lnTo>
                <a:cubicBezTo>
                  <a:pt x="1516187" y="1399729"/>
                  <a:pt x="1543906" y="1372009"/>
                  <a:pt x="1543906" y="1337965"/>
                </a:cubicBezTo>
                <a:cubicBezTo>
                  <a:pt x="1543720" y="1303734"/>
                  <a:pt x="1516187" y="1276201"/>
                  <a:pt x="1481956" y="1276201"/>
                </a:cubicBezTo>
                <a:close/>
              </a:path>
            </a:pathLst>
          </a:custGeom>
          <a:solidFill>
            <a:schemeClr val="bg1"/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8090752" y="1810786"/>
            <a:ext cx="1350426" cy="1350426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0" scaled="0"/>
          </a:gra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0" flipV="0">
            <a:off x="6763929" y="3293557"/>
            <a:ext cx="4004072" cy="767991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91440" tIns="45720" rIns="91440" bIns="45720" rtlCol="0" anchor="b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gradFill>
                  <a:gsLst>
                    <a:gs pos="23000">
                      <a:srgbClr val="1A9BD7">
                        <a:alpha val="100000"/>
                      </a:srgbClr>
                    </a:gs>
                    <a:gs pos="100000">
                      <a:srgbClr val="6FC5EE">
                        <a:alpha val="100000"/>
                      </a:srgbClr>
                    </a:gs>
                  </a:gsLst>
                  <a:path path="circle">
                    <a:fillToRect b="100000" r="100000"/>
                  </a:path>
                  <a:tileRect t="-100000" l="-100000"/>
                </a:gradFill>
                <a:latin typeface="Source Han Sans CN Bold"/>
                <a:ea typeface="Source Han Sans CN Bold"/>
                <a:cs typeface="Source Han Sans CN Bold"/>
              </a:rPr>
              <a:t>抵达景区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0" flipV="0">
            <a:off x="6763928" y="4174573"/>
            <a:ext cx="4004075" cy="1642676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10:00到达十渡风景区，开启游玩之旅，欣赏景区大门的壮观景象，感受浓厚的旅游氛围。
入园后先规划游玩路线，领取景区地图，了解景点分布，为一天的游玩做好准备。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0" flipV="0">
            <a:off x="8454707" y="2203807"/>
            <a:ext cx="622517" cy="564382"/>
          </a:xfrm>
          <a:custGeom>
            <a:avLst/>
            <a:gdLst>
              <a:gd name="connsiteX0" fmla="*/ 351048 w 1543905"/>
              <a:gd name="connsiteY0" fmla="*/ 523317 h 1399728"/>
              <a:gd name="connsiteX1" fmla="*/ 351048 w 1543905"/>
              <a:gd name="connsiteY1" fmla="*/ 523317 h 1399728"/>
              <a:gd name="connsiteX2" fmla="*/ 351420 w 1543905"/>
              <a:gd name="connsiteY2" fmla="*/ 523503 h 1399728"/>
              <a:gd name="connsiteX3" fmla="*/ 351420 w 1543905"/>
              <a:gd name="connsiteY3" fmla="*/ 1020031 h 1399728"/>
              <a:gd name="connsiteX4" fmla="*/ 351048 w 1543905"/>
              <a:gd name="connsiteY4" fmla="*/ 1020403 h 1399728"/>
              <a:gd name="connsiteX5" fmla="*/ 163525 w 1543905"/>
              <a:gd name="connsiteY5" fmla="*/ 1020403 h 1399728"/>
              <a:gd name="connsiteX6" fmla="*/ 163153 w 1543905"/>
              <a:gd name="connsiteY6" fmla="*/ 1020031 h 1399728"/>
              <a:gd name="connsiteX7" fmla="*/ 163153 w 1543905"/>
              <a:gd name="connsiteY7" fmla="*/ 523503 h 1399728"/>
              <a:gd name="connsiteX8" fmla="*/ 163153 w 1543905"/>
              <a:gd name="connsiteY8" fmla="*/ 523317 h 1399728"/>
              <a:gd name="connsiteX9" fmla="*/ 163339 w 1543905"/>
              <a:gd name="connsiteY9" fmla="*/ 523131 h 1399728"/>
              <a:gd name="connsiteX10" fmla="*/ 351048 w 1543905"/>
              <a:gd name="connsiteY10" fmla="*/ 523131 h 1399728"/>
              <a:gd name="connsiteX11" fmla="*/ 351048 w 1543905"/>
              <a:gd name="connsiteY11" fmla="*/ 411696 h 1399728"/>
              <a:gd name="connsiteX12" fmla="*/ 163339 w 1543905"/>
              <a:gd name="connsiteY12" fmla="*/ 411696 h 1399728"/>
              <a:gd name="connsiteX13" fmla="*/ 51346 w 1543905"/>
              <a:gd name="connsiteY13" fmla="*/ 523689 h 1399728"/>
              <a:gd name="connsiteX14" fmla="*/ 51346 w 1543905"/>
              <a:gd name="connsiteY14" fmla="*/ 1020217 h 1399728"/>
              <a:gd name="connsiteX15" fmla="*/ 163339 w 1543905"/>
              <a:gd name="connsiteY15" fmla="*/ 1132210 h 1399728"/>
              <a:gd name="connsiteX16" fmla="*/ 351048 w 1543905"/>
              <a:gd name="connsiteY16" fmla="*/ 1132210 h 1399728"/>
              <a:gd name="connsiteX17" fmla="*/ 463042 w 1543905"/>
              <a:gd name="connsiteY17" fmla="*/ 1020217 h 1399728"/>
              <a:gd name="connsiteX18" fmla="*/ 463042 w 1543905"/>
              <a:gd name="connsiteY18" fmla="*/ 523503 h 1399728"/>
              <a:gd name="connsiteX19" fmla="*/ 351048 w 1543905"/>
              <a:gd name="connsiteY19" fmla="*/ 411696 h 1399728"/>
              <a:gd name="connsiteX20" fmla="*/ 865808 w 1543905"/>
              <a:gd name="connsiteY20" fmla="*/ 111621 h 1399728"/>
              <a:gd name="connsiteX21" fmla="*/ 866180 w 1543905"/>
              <a:gd name="connsiteY21" fmla="*/ 111807 h 1399728"/>
              <a:gd name="connsiteX22" fmla="*/ 866180 w 1543905"/>
              <a:gd name="connsiteY22" fmla="*/ 1020031 h 1399728"/>
              <a:gd name="connsiteX23" fmla="*/ 865808 w 1543905"/>
              <a:gd name="connsiteY23" fmla="*/ 1020403 h 1399728"/>
              <a:gd name="connsiteX24" fmla="*/ 678284 w 1543905"/>
              <a:gd name="connsiteY24" fmla="*/ 1020403 h 1399728"/>
              <a:gd name="connsiteX25" fmla="*/ 677912 w 1543905"/>
              <a:gd name="connsiteY25" fmla="*/ 1020031 h 1399728"/>
              <a:gd name="connsiteX26" fmla="*/ 677912 w 1543905"/>
              <a:gd name="connsiteY26" fmla="*/ 111993 h 1399728"/>
              <a:gd name="connsiteX27" fmla="*/ 677912 w 1543905"/>
              <a:gd name="connsiteY27" fmla="*/ 111807 h 1399728"/>
              <a:gd name="connsiteX28" fmla="*/ 678098 w 1543905"/>
              <a:gd name="connsiteY28" fmla="*/ 111621 h 1399728"/>
              <a:gd name="connsiteX29" fmla="*/ 865808 w 1543905"/>
              <a:gd name="connsiteY29" fmla="*/ 111621 h 1399728"/>
              <a:gd name="connsiteX30" fmla="*/ 865808 w 1543905"/>
              <a:gd name="connsiteY30" fmla="*/ 0 h 1399728"/>
              <a:gd name="connsiteX31" fmla="*/ 677912 w 1543905"/>
              <a:gd name="connsiteY31" fmla="*/ 0 h 1399728"/>
              <a:gd name="connsiteX32" fmla="*/ 565919 w 1543905"/>
              <a:gd name="connsiteY32" fmla="*/ 111993 h 1399728"/>
              <a:gd name="connsiteX33" fmla="*/ 565919 w 1543905"/>
              <a:gd name="connsiteY33" fmla="*/ 1020217 h 1399728"/>
              <a:gd name="connsiteX34" fmla="*/ 677912 w 1543905"/>
              <a:gd name="connsiteY34" fmla="*/ 1132210 h 1399728"/>
              <a:gd name="connsiteX35" fmla="*/ 865622 w 1543905"/>
              <a:gd name="connsiteY35" fmla="*/ 1132210 h 1399728"/>
              <a:gd name="connsiteX36" fmla="*/ 977615 w 1543905"/>
              <a:gd name="connsiteY36" fmla="*/ 1020217 h 1399728"/>
              <a:gd name="connsiteX37" fmla="*/ 977615 w 1543905"/>
              <a:gd name="connsiteY37" fmla="*/ 111993 h 1399728"/>
              <a:gd name="connsiteX38" fmla="*/ 865808 w 1543905"/>
              <a:gd name="connsiteY38" fmla="*/ 0 h 1399728"/>
              <a:gd name="connsiteX39" fmla="*/ 1380381 w 1543905"/>
              <a:gd name="connsiteY39" fmla="*/ 729072 h 1399728"/>
              <a:gd name="connsiteX40" fmla="*/ 1380753 w 1543905"/>
              <a:gd name="connsiteY40" fmla="*/ 729258 h 1399728"/>
              <a:gd name="connsiteX41" fmla="*/ 1380753 w 1543905"/>
              <a:gd name="connsiteY41" fmla="*/ 1020031 h 1399728"/>
              <a:gd name="connsiteX42" fmla="*/ 1380381 w 1543905"/>
              <a:gd name="connsiteY42" fmla="*/ 1020403 h 1399728"/>
              <a:gd name="connsiteX43" fmla="*/ 1192858 w 1543905"/>
              <a:gd name="connsiteY43" fmla="*/ 1020403 h 1399728"/>
              <a:gd name="connsiteX44" fmla="*/ 1192485 w 1543905"/>
              <a:gd name="connsiteY44" fmla="*/ 1020031 h 1399728"/>
              <a:gd name="connsiteX45" fmla="*/ 1192485 w 1543905"/>
              <a:gd name="connsiteY45" fmla="*/ 729444 h 1399728"/>
              <a:gd name="connsiteX46" fmla="*/ 1192485 w 1543905"/>
              <a:gd name="connsiteY46" fmla="*/ 729258 h 1399728"/>
              <a:gd name="connsiteX47" fmla="*/ 1192671 w 1543905"/>
              <a:gd name="connsiteY47" fmla="*/ 729072 h 1399728"/>
              <a:gd name="connsiteX48" fmla="*/ 1380381 w 1543905"/>
              <a:gd name="connsiteY48" fmla="*/ 729072 h 1399728"/>
              <a:gd name="connsiteX49" fmla="*/ 1380381 w 1543905"/>
              <a:gd name="connsiteY49" fmla="*/ 617451 h 1399728"/>
              <a:gd name="connsiteX50" fmla="*/ 1192671 w 1543905"/>
              <a:gd name="connsiteY50" fmla="*/ 617451 h 1399728"/>
              <a:gd name="connsiteX51" fmla="*/ 1080678 w 1543905"/>
              <a:gd name="connsiteY51" fmla="*/ 729444 h 1399728"/>
              <a:gd name="connsiteX52" fmla="*/ 1080678 w 1543905"/>
              <a:gd name="connsiteY52" fmla="*/ 1020031 h 1399728"/>
              <a:gd name="connsiteX53" fmla="*/ 1192671 w 1543905"/>
              <a:gd name="connsiteY53" fmla="*/ 1132024 h 1399728"/>
              <a:gd name="connsiteX54" fmla="*/ 1380381 w 1543905"/>
              <a:gd name="connsiteY54" fmla="*/ 1132024 h 1399728"/>
              <a:gd name="connsiteX55" fmla="*/ 1492374 w 1543905"/>
              <a:gd name="connsiteY55" fmla="*/ 1020031 h 1399728"/>
              <a:gd name="connsiteX56" fmla="*/ 1492374 w 1543905"/>
              <a:gd name="connsiteY56" fmla="*/ 729444 h 1399728"/>
              <a:gd name="connsiteX57" fmla="*/ 1380381 w 1543905"/>
              <a:gd name="connsiteY57" fmla="*/ 617451 h 1399728"/>
              <a:gd name="connsiteX58" fmla="*/ 1481956 w 1543905"/>
              <a:gd name="connsiteY58" fmla="*/ 1276201 h 1399728"/>
              <a:gd name="connsiteX59" fmla="*/ 61764 w 1543905"/>
              <a:gd name="connsiteY59" fmla="*/ 1276201 h 1399728"/>
              <a:gd name="connsiteX60" fmla="*/ 0 w 1543905"/>
              <a:gd name="connsiteY60" fmla="*/ 1337965 h 1399728"/>
              <a:gd name="connsiteX61" fmla="*/ 61764 w 1543905"/>
              <a:gd name="connsiteY61" fmla="*/ 1399729 h 1399728"/>
              <a:gd name="connsiteX62" fmla="*/ 1482142 w 1543905"/>
              <a:gd name="connsiteY62" fmla="*/ 1399729 h 1399728"/>
              <a:gd name="connsiteX63" fmla="*/ 1543906 w 1543905"/>
              <a:gd name="connsiteY63" fmla="*/ 1337965 h 1399728"/>
              <a:gd name="connsiteX64" fmla="*/ 1481956 w 1543905"/>
              <a:gd name="connsiteY64" fmla="*/ 1276201 h 1399728"/>
            </a:gdLst>
            <a:rect l="l" t="t" r="r" b="b"/>
            <a:pathLst>
              <a:path w="1543905" h="1399728">
                <a:moveTo>
                  <a:pt x="351048" y="523317"/>
                </a:moveTo>
                <a:cubicBezTo>
                  <a:pt x="351234" y="523317"/>
                  <a:pt x="351234" y="523317"/>
                  <a:pt x="351048" y="523317"/>
                </a:cubicBezTo>
                <a:cubicBezTo>
                  <a:pt x="351234" y="523317"/>
                  <a:pt x="351420" y="523503"/>
                  <a:pt x="351420" y="523503"/>
                </a:cubicBezTo>
                <a:lnTo>
                  <a:pt x="351420" y="1020031"/>
                </a:lnTo>
                <a:lnTo>
                  <a:pt x="351048" y="1020403"/>
                </a:lnTo>
                <a:lnTo>
                  <a:pt x="163525" y="1020403"/>
                </a:lnTo>
                <a:lnTo>
                  <a:pt x="163153" y="1020031"/>
                </a:lnTo>
                <a:lnTo>
                  <a:pt x="163153" y="523503"/>
                </a:lnTo>
                <a:lnTo>
                  <a:pt x="163153" y="523317"/>
                </a:lnTo>
                <a:lnTo>
                  <a:pt x="163339" y="523131"/>
                </a:lnTo>
                <a:lnTo>
                  <a:pt x="351048" y="523131"/>
                </a:lnTo>
                <a:moveTo>
                  <a:pt x="351048" y="411696"/>
                </a:moveTo>
                <a:lnTo>
                  <a:pt x="163339" y="411696"/>
                </a:lnTo>
                <a:cubicBezTo>
                  <a:pt x="101575" y="411696"/>
                  <a:pt x="51346" y="461739"/>
                  <a:pt x="51346" y="523689"/>
                </a:cubicBezTo>
                <a:lnTo>
                  <a:pt x="51346" y="1020217"/>
                </a:lnTo>
                <a:cubicBezTo>
                  <a:pt x="51346" y="1081795"/>
                  <a:pt x="101761" y="1132210"/>
                  <a:pt x="163339" y="1132210"/>
                </a:cubicBezTo>
                <a:lnTo>
                  <a:pt x="351048" y="1132210"/>
                </a:lnTo>
                <a:cubicBezTo>
                  <a:pt x="412626" y="1132210"/>
                  <a:pt x="463042" y="1081795"/>
                  <a:pt x="463042" y="1020217"/>
                </a:cubicBezTo>
                <a:lnTo>
                  <a:pt x="463042" y="523503"/>
                </a:lnTo>
                <a:cubicBezTo>
                  <a:pt x="463042" y="461739"/>
                  <a:pt x="412998" y="411696"/>
                  <a:pt x="351048" y="411696"/>
                </a:cubicBezTo>
                <a:close/>
                <a:moveTo>
                  <a:pt x="865808" y="111621"/>
                </a:moveTo>
                <a:cubicBezTo>
                  <a:pt x="865994" y="111621"/>
                  <a:pt x="866180" y="111807"/>
                  <a:pt x="866180" y="111807"/>
                </a:cubicBezTo>
                <a:lnTo>
                  <a:pt x="866180" y="1020031"/>
                </a:lnTo>
                <a:lnTo>
                  <a:pt x="865808" y="1020403"/>
                </a:lnTo>
                <a:lnTo>
                  <a:pt x="678284" y="1020403"/>
                </a:lnTo>
                <a:lnTo>
                  <a:pt x="677912" y="1020031"/>
                </a:lnTo>
                <a:lnTo>
                  <a:pt x="677912" y="111993"/>
                </a:lnTo>
                <a:lnTo>
                  <a:pt x="677912" y="111807"/>
                </a:lnTo>
                <a:lnTo>
                  <a:pt x="678098" y="111621"/>
                </a:lnTo>
                <a:lnTo>
                  <a:pt x="865808" y="111621"/>
                </a:lnTo>
                <a:moveTo>
                  <a:pt x="865808" y="0"/>
                </a:moveTo>
                <a:lnTo>
                  <a:pt x="677912" y="0"/>
                </a:lnTo>
                <a:cubicBezTo>
                  <a:pt x="616148" y="0"/>
                  <a:pt x="565919" y="50043"/>
                  <a:pt x="565919" y="111993"/>
                </a:cubicBezTo>
                <a:lnTo>
                  <a:pt x="565919" y="1020217"/>
                </a:lnTo>
                <a:cubicBezTo>
                  <a:pt x="565919" y="1081795"/>
                  <a:pt x="616335" y="1132210"/>
                  <a:pt x="677912" y="1132210"/>
                </a:cubicBezTo>
                <a:lnTo>
                  <a:pt x="865622" y="1132210"/>
                </a:lnTo>
                <a:cubicBezTo>
                  <a:pt x="927199" y="1132210"/>
                  <a:pt x="977615" y="1081795"/>
                  <a:pt x="977615" y="1020217"/>
                </a:cubicBezTo>
                <a:lnTo>
                  <a:pt x="977615" y="111993"/>
                </a:lnTo>
                <a:cubicBezTo>
                  <a:pt x="977615" y="50043"/>
                  <a:pt x="927571" y="0"/>
                  <a:pt x="865808" y="0"/>
                </a:cubicBezTo>
                <a:close/>
                <a:moveTo>
                  <a:pt x="1380381" y="729072"/>
                </a:moveTo>
                <a:cubicBezTo>
                  <a:pt x="1380567" y="729072"/>
                  <a:pt x="1380753" y="729258"/>
                  <a:pt x="1380753" y="729258"/>
                </a:cubicBezTo>
                <a:lnTo>
                  <a:pt x="1380753" y="1020031"/>
                </a:lnTo>
                <a:lnTo>
                  <a:pt x="1380381" y="1020403"/>
                </a:lnTo>
                <a:lnTo>
                  <a:pt x="1192858" y="1020403"/>
                </a:lnTo>
                <a:lnTo>
                  <a:pt x="1192485" y="1020031"/>
                </a:lnTo>
                <a:lnTo>
                  <a:pt x="1192485" y="729444"/>
                </a:lnTo>
                <a:lnTo>
                  <a:pt x="1192485" y="729258"/>
                </a:lnTo>
                <a:lnTo>
                  <a:pt x="1192671" y="729072"/>
                </a:lnTo>
                <a:lnTo>
                  <a:pt x="1380381" y="729072"/>
                </a:lnTo>
                <a:moveTo>
                  <a:pt x="1380381" y="617451"/>
                </a:moveTo>
                <a:lnTo>
                  <a:pt x="1192671" y="617451"/>
                </a:lnTo>
                <a:cubicBezTo>
                  <a:pt x="1130908" y="617451"/>
                  <a:pt x="1080678" y="667494"/>
                  <a:pt x="1080678" y="729444"/>
                </a:cubicBezTo>
                <a:lnTo>
                  <a:pt x="1080678" y="1020031"/>
                </a:lnTo>
                <a:cubicBezTo>
                  <a:pt x="1080678" y="1081608"/>
                  <a:pt x="1131094" y="1132024"/>
                  <a:pt x="1192671" y="1132024"/>
                </a:cubicBezTo>
                <a:lnTo>
                  <a:pt x="1380381" y="1132024"/>
                </a:lnTo>
                <a:cubicBezTo>
                  <a:pt x="1441959" y="1132024"/>
                  <a:pt x="1492374" y="1081608"/>
                  <a:pt x="1492374" y="1020031"/>
                </a:cubicBezTo>
                <a:lnTo>
                  <a:pt x="1492374" y="729444"/>
                </a:lnTo>
                <a:cubicBezTo>
                  <a:pt x="1492374" y="667680"/>
                  <a:pt x="1442145" y="617451"/>
                  <a:pt x="1380381" y="617451"/>
                </a:cubicBezTo>
                <a:close/>
                <a:moveTo>
                  <a:pt x="1481956" y="1276201"/>
                </a:moveTo>
                <a:lnTo>
                  <a:pt x="61764" y="1276201"/>
                </a:lnTo>
                <a:cubicBezTo>
                  <a:pt x="27719" y="1276201"/>
                  <a:pt x="0" y="1303920"/>
                  <a:pt x="0" y="1337965"/>
                </a:cubicBezTo>
                <a:cubicBezTo>
                  <a:pt x="0" y="1372009"/>
                  <a:pt x="27719" y="1399729"/>
                  <a:pt x="61764" y="1399729"/>
                </a:cubicBezTo>
                <a:lnTo>
                  <a:pt x="1482142" y="1399729"/>
                </a:lnTo>
                <a:cubicBezTo>
                  <a:pt x="1516187" y="1399729"/>
                  <a:pt x="1543906" y="1372009"/>
                  <a:pt x="1543906" y="1337965"/>
                </a:cubicBezTo>
                <a:cubicBezTo>
                  <a:pt x="1543720" y="1303734"/>
                  <a:pt x="1516187" y="1276201"/>
                  <a:pt x="1481956" y="1276201"/>
                </a:cubicBezTo>
                <a:close/>
              </a:path>
            </a:pathLst>
          </a:custGeom>
          <a:solidFill>
            <a:schemeClr val="bg1"/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0" flipH="0" flipV="0">
            <a:off x="-381000" y="5016500"/>
            <a:ext cx="1358900" cy="1358900"/>
          </a:xfrm>
          <a:prstGeom prst="ellipse"/>
          <a:solidFill>
            <a:srgbClr val="0068BF">
              <a:alpha val="40000"/>
            </a:srgbClr>
          </a:solidFill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0" flipH="0" flipV="0">
            <a:off x="11226800" y="2654300"/>
            <a:ext cx="1917700" cy="1917700"/>
          </a:xfrm>
          <a:prstGeom prst="ellipse"/>
          <a:solidFill>
            <a:srgbClr val="0068BF">
              <a:alpha val="20000"/>
            </a:srgbClr>
          </a:solidFill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0" flipH="0" flipV="0">
            <a:off x="254000" y="1320800"/>
            <a:ext cx="723900" cy="723900"/>
          </a:xfrm>
          <a:prstGeom prst="ellipse"/>
          <a:solidFill>
            <a:srgbClr val="0068BF">
              <a:alpha val="19000"/>
            </a:srgbClr>
          </a:solidFill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0" flipH="0" flipV="0">
            <a:off x="660400" y="323990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上午行程</a:t>
            </a:r>
            <a:endParaRPr kumimoji="1" lang="zh-CN" altLang="en-US"/>
          </a:p>
        </p:txBody>
      </p:sp>
      <p:cxnSp>
        <p:nvCxnSpPr>
          <p:cNvPr id="19" name="标题 1"/>
          <p:cNvCxnSpPr/>
          <p:nvPr/>
        </p:nvCxnSpPr>
        <p:spPr>
          <a:xfrm rot="0" flipH="0" flipV="0">
            <a:off x="0" y="958850"/>
            <a:ext cx="12122150" cy="0"/>
          </a:xfrm>
          <a:prstGeom prst="line">
            <a:avLst/>
          </a:prstGeom>
          <a:noFill/>
          <a:ln w="28575" cap="sq">
            <a:solidFill>
              <a:schemeClr val="accent1"/>
            </a:solidFill>
            <a:miter/>
          </a:ln>
        </p:spPr>
      </p:cxn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2771317" y="5495040"/>
            <a:ext cx="610154" cy="639060"/>
          </a:xfrm>
          <a:custGeom>
            <a:avLst/>
            <a:gdLst>
              <a:gd name="T0" fmla="*/ 1516 w 1562"/>
              <a:gd name="T1" fmla="*/ 0 h 1636"/>
              <a:gd name="T2" fmla="*/ 1562 w 1562"/>
              <a:gd name="T3" fmla="*/ 11 h 1636"/>
              <a:gd name="T4" fmla="*/ 781 w 1562"/>
              <a:gd name="T5" fmla="*/ 1636 h 1636"/>
              <a:gd name="T6" fmla="*/ 0 w 1562"/>
              <a:gd name="T7" fmla="*/ 11 h 1636"/>
              <a:gd name="T8" fmla="*/ 57 w 1562"/>
              <a:gd name="T9" fmla="*/ 0 h 1636"/>
              <a:gd name="T10" fmla="*/ 1516 w 1562"/>
              <a:gd name="T11" fmla="*/ 0 h 1636"/>
            </a:gdLst>
            <a:rect l="0" t="0" r="r" b="b"/>
            <a:pathLst>
              <a:path w="1562" h="1636">
                <a:moveTo>
                  <a:pt x="1516" y="0"/>
                </a:moveTo>
                <a:lnTo>
                  <a:pt x="1562" y="11"/>
                </a:lnTo>
                <a:lnTo>
                  <a:pt x="781" y="1636"/>
                </a:lnTo>
                <a:lnTo>
                  <a:pt x="0" y="11"/>
                </a:lnTo>
                <a:lnTo>
                  <a:pt x="57" y="0"/>
                </a:lnTo>
                <a:lnTo>
                  <a:pt x="1516" y="0"/>
                </a:lnTo>
                <a:close/>
              </a:path>
            </a:pathLst>
          </a:custGeom>
          <a:solidFill>
            <a:schemeClr val="accent1"/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0" flipV="0">
            <a:off x="2766630" y="5392481"/>
            <a:ext cx="619528" cy="201170"/>
          </a:xfrm>
          <a:prstGeom prst="ellipse">
            <a:avLst/>
          </a:prstGeom>
          <a:solidFill>
            <a:schemeClr val="bg1">
              <a:lumMod val="85000"/>
            </a:schemeClr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2878091" y="4269946"/>
            <a:ext cx="349682" cy="350820"/>
          </a:xfrm>
          <a:custGeom>
            <a:avLst/>
            <a:gdLst>
              <a:gd name="T0" fmla="*/ 128 w 257"/>
              <a:gd name="T1" fmla="*/ 0 h 258"/>
              <a:gd name="T2" fmla="*/ 0 w 257"/>
              <a:gd name="T3" fmla="*/ 129 h 258"/>
              <a:gd name="T4" fmla="*/ 128 w 257"/>
              <a:gd name="T5" fmla="*/ 258 h 258"/>
              <a:gd name="T6" fmla="*/ 257 w 257"/>
              <a:gd name="T7" fmla="*/ 129 h 258"/>
              <a:gd name="T8" fmla="*/ 128 w 257"/>
              <a:gd name="T9" fmla="*/ 0 h 258"/>
              <a:gd name="T10" fmla="*/ 183 w 257"/>
              <a:gd name="T11" fmla="*/ 132 h 258"/>
              <a:gd name="T12" fmla="*/ 167 w 257"/>
              <a:gd name="T13" fmla="*/ 147 h 258"/>
              <a:gd name="T14" fmla="*/ 109 w 257"/>
              <a:gd name="T15" fmla="*/ 205 h 258"/>
              <a:gd name="T16" fmla="*/ 104 w 257"/>
              <a:gd name="T17" fmla="*/ 205 h 258"/>
              <a:gd name="T18" fmla="*/ 88 w 257"/>
              <a:gd name="T19" fmla="*/ 190 h 258"/>
              <a:gd name="T20" fmla="*/ 88 w 257"/>
              <a:gd name="T21" fmla="*/ 184 h 258"/>
              <a:gd name="T22" fmla="*/ 143 w 257"/>
              <a:gd name="T23" fmla="*/ 129 h 258"/>
              <a:gd name="T24" fmla="*/ 88 w 257"/>
              <a:gd name="T25" fmla="*/ 73 h 258"/>
              <a:gd name="T26" fmla="*/ 88 w 257"/>
              <a:gd name="T27" fmla="*/ 68 h 258"/>
              <a:gd name="T28" fmla="*/ 104 w 257"/>
              <a:gd name="T29" fmla="*/ 52 h 258"/>
              <a:gd name="T30" fmla="*/ 109 w 257"/>
              <a:gd name="T31" fmla="*/ 52 h 258"/>
              <a:gd name="T32" fmla="*/ 167 w 257"/>
              <a:gd name="T33" fmla="*/ 110 h 258"/>
              <a:gd name="T34" fmla="*/ 183 w 257"/>
              <a:gd name="T35" fmla="*/ 126 h 258"/>
              <a:gd name="T36" fmla="*/ 183 w 257"/>
              <a:gd name="T37" fmla="*/ 132 h 258"/>
            </a:gdLst>
            <a:rect l="0" t="0" r="r" b="b"/>
            <a:pathLst>
              <a:path w="257" h="258">
                <a:moveTo>
                  <a:pt x="128" y="0"/>
                </a:moveTo>
                <a:cubicBezTo>
                  <a:pt x="57" y="0"/>
                  <a:pt x="0" y="58"/>
                  <a:pt x="0" y="129"/>
                </a:cubicBezTo>
                <a:cubicBezTo>
                  <a:pt x="0" y="200"/>
                  <a:pt x="57" y="258"/>
                  <a:pt x="128" y="258"/>
                </a:cubicBezTo>
                <a:cubicBezTo>
                  <a:pt x="200" y="258"/>
                  <a:pt x="257" y="200"/>
                  <a:pt x="257" y="129"/>
                </a:cubicBezTo>
                <a:cubicBezTo>
                  <a:pt x="257" y="58"/>
                  <a:pt x="200" y="0"/>
                  <a:pt x="128" y="0"/>
                </a:cubicBezTo>
                <a:close/>
                <a:moveTo>
                  <a:pt x="183" y="132"/>
                </a:moveTo>
                <a:cubicBezTo>
                  <a:pt x="167" y="147"/>
                  <a:pt x="167" y="147"/>
                  <a:pt x="167" y="147"/>
                </a:cubicBezTo>
                <a:cubicBezTo>
                  <a:pt x="109" y="205"/>
                  <a:pt x="109" y="205"/>
                  <a:pt x="109" y="205"/>
                </a:cubicBezTo>
                <a:cubicBezTo>
                  <a:pt x="108" y="207"/>
                  <a:pt x="105" y="207"/>
                  <a:pt x="104" y="205"/>
                </a:cubicBezTo>
                <a:cubicBezTo>
                  <a:pt x="88" y="190"/>
                  <a:pt x="88" y="190"/>
                  <a:pt x="88" y="190"/>
                </a:cubicBezTo>
                <a:cubicBezTo>
                  <a:pt x="86" y="188"/>
                  <a:pt x="86" y="185"/>
                  <a:pt x="88" y="184"/>
                </a:cubicBezTo>
                <a:cubicBezTo>
                  <a:pt x="143" y="129"/>
                  <a:pt x="143" y="129"/>
                  <a:pt x="143" y="129"/>
                </a:cubicBezTo>
                <a:cubicBezTo>
                  <a:pt x="88" y="73"/>
                  <a:pt x="88" y="73"/>
                  <a:pt x="88" y="73"/>
                </a:cubicBezTo>
                <a:cubicBezTo>
                  <a:pt x="86" y="72"/>
                  <a:pt x="86" y="69"/>
                  <a:pt x="88" y="68"/>
                </a:cubicBezTo>
                <a:cubicBezTo>
                  <a:pt x="104" y="52"/>
                  <a:pt x="104" y="52"/>
                  <a:pt x="104" y="52"/>
                </a:cubicBezTo>
                <a:cubicBezTo>
                  <a:pt x="105" y="50"/>
                  <a:pt x="108" y="50"/>
                  <a:pt x="109" y="52"/>
                </a:cubicBezTo>
                <a:cubicBezTo>
                  <a:pt x="167" y="110"/>
                  <a:pt x="167" y="110"/>
                  <a:pt x="167" y="110"/>
                </a:cubicBezTo>
                <a:cubicBezTo>
                  <a:pt x="183" y="126"/>
                  <a:pt x="183" y="126"/>
                  <a:pt x="183" y="126"/>
                </a:cubicBezTo>
                <a:cubicBezTo>
                  <a:pt x="185" y="127"/>
                  <a:pt x="185" y="130"/>
                  <a:pt x="183" y="132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8792876" y="5472429"/>
            <a:ext cx="610154" cy="639060"/>
          </a:xfrm>
          <a:custGeom>
            <a:avLst/>
            <a:gdLst>
              <a:gd name="T0" fmla="*/ 1516 w 1562"/>
              <a:gd name="T1" fmla="*/ 0 h 1636"/>
              <a:gd name="T2" fmla="*/ 1562 w 1562"/>
              <a:gd name="T3" fmla="*/ 11 h 1636"/>
              <a:gd name="T4" fmla="*/ 781 w 1562"/>
              <a:gd name="T5" fmla="*/ 1636 h 1636"/>
              <a:gd name="T6" fmla="*/ 0 w 1562"/>
              <a:gd name="T7" fmla="*/ 11 h 1636"/>
              <a:gd name="T8" fmla="*/ 57 w 1562"/>
              <a:gd name="T9" fmla="*/ 0 h 1636"/>
              <a:gd name="T10" fmla="*/ 1516 w 1562"/>
              <a:gd name="T11" fmla="*/ 0 h 1636"/>
            </a:gdLst>
            <a:rect l="0" t="0" r="r" b="b"/>
            <a:pathLst>
              <a:path w="1562" h="1636">
                <a:moveTo>
                  <a:pt x="1516" y="0"/>
                </a:moveTo>
                <a:lnTo>
                  <a:pt x="1562" y="11"/>
                </a:lnTo>
                <a:lnTo>
                  <a:pt x="781" y="1636"/>
                </a:lnTo>
                <a:lnTo>
                  <a:pt x="0" y="11"/>
                </a:lnTo>
                <a:lnTo>
                  <a:pt x="57" y="0"/>
                </a:lnTo>
                <a:lnTo>
                  <a:pt x="1516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8788190" y="5369870"/>
            <a:ext cx="619528" cy="201170"/>
          </a:xfrm>
          <a:prstGeom prst="ellipse">
            <a:avLst/>
          </a:prstGeom>
          <a:solidFill>
            <a:schemeClr val="bg1">
              <a:lumMod val="85000"/>
            </a:schemeClr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8902336" y="4292559"/>
            <a:ext cx="349682" cy="350820"/>
          </a:xfrm>
          <a:custGeom>
            <a:avLst/>
            <a:gdLst>
              <a:gd name="T0" fmla="*/ 128 w 257"/>
              <a:gd name="T1" fmla="*/ 0 h 258"/>
              <a:gd name="T2" fmla="*/ 0 w 257"/>
              <a:gd name="T3" fmla="*/ 129 h 258"/>
              <a:gd name="T4" fmla="*/ 128 w 257"/>
              <a:gd name="T5" fmla="*/ 258 h 258"/>
              <a:gd name="T6" fmla="*/ 257 w 257"/>
              <a:gd name="T7" fmla="*/ 129 h 258"/>
              <a:gd name="T8" fmla="*/ 128 w 257"/>
              <a:gd name="T9" fmla="*/ 0 h 258"/>
              <a:gd name="T10" fmla="*/ 183 w 257"/>
              <a:gd name="T11" fmla="*/ 132 h 258"/>
              <a:gd name="T12" fmla="*/ 167 w 257"/>
              <a:gd name="T13" fmla="*/ 147 h 258"/>
              <a:gd name="T14" fmla="*/ 109 w 257"/>
              <a:gd name="T15" fmla="*/ 205 h 258"/>
              <a:gd name="T16" fmla="*/ 104 w 257"/>
              <a:gd name="T17" fmla="*/ 205 h 258"/>
              <a:gd name="T18" fmla="*/ 88 w 257"/>
              <a:gd name="T19" fmla="*/ 190 h 258"/>
              <a:gd name="T20" fmla="*/ 88 w 257"/>
              <a:gd name="T21" fmla="*/ 184 h 258"/>
              <a:gd name="T22" fmla="*/ 143 w 257"/>
              <a:gd name="T23" fmla="*/ 129 h 258"/>
              <a:gd name="T24" fmla="*/ 88 w 257"/>
              <a:gd name="T25" fmla="*/ 73 h 258"/>
              <a:gd name="T26" fmla="*/ 88 w 257"/>
              <a:gd name="T27" fmla="*/ 68 h 258"/>
              <a:gd name="T28" fmla="*/ 104 w 257"/>
              <a:gd name="T29" fmla="*/ 52 h 258"/>
              <a:gd name="T30" fmla="*/ 109 w 257"/>
              <a:gd name="T31" fmla="*/ 52 h 258"/>
              <a:gd name="T32" fmla="*/ 167 w 257"/>
              <a:gd name="T33" fmla="*/ 110 h 258"/>
              <a:gd name="T34" fmla="*/ 183 w 257"/>
              <a:gd name="T35" fmla="*/ 126 h 258"/>
              <a:gd name="T36" fmla="*/ 183 w 257"/>
              <a:gd name="T37" fmla="*/ 132 h 258"/>
            </a:gdLst>
            <a:rect l="0" t="0" r="r" b="b"/>
            <a:pathLst>
              <a:path w="257" h="258">
                <a:moveTo>
                  <a:pt x="128" y="0"/>
                </a:moveTo>
                <a:cubicBezTo>
                  <a:pt x="57" y="0"/>
                  <a:pt x="0" y="58"/>
                  <a:pt x="0" y="129"/>
                </a:cubicBezTo>
                <a:cubicBezTo>
                  <a:pt x="0" y="200"/>
                  <a:pt x="57" y="258"/>
                  <a:pt x="128" y="258"/>
                </a:cubicBezTo>
                <a:cubicBezTo>
                  <a:pt x="200" y="258"/>
                  <a:pt x="257" y="200"/>
                  <a:pt x="257" y="129"/>
                </a:cubicBezTo>
                <a:cubicBezTo>
                  <a:pt x="257" y="58"/>
                  <a:pt x="200" y="0"/>
                  <a:pt x="128" y="0"/>
                </a:cubicBezTo>
                <a:close/>
                <a:moveTo>
                  <a:pt x="183" y="132"/>
                </a:moveTo>
                <a:cubicBezTo>
                  <a:pt x="167" y="147"/>
                  <a:pt x="167" y="147"/>
                  <a:pt x="167" y="147"/>
                </a:cubicBezTo>
                <a:cubicBezTo>
                  <a:pt x="109" y="205"/>
                  <a:pt x="109" y="205"/>
                  <a:pt x="109" y="205"/>
                </a:cubicBezTo>
                <a:cubicBezTo>
                  <a:pt x="108" y="207"/>
                  <a:pt x="105" y="207"/>
                  <a:pt x="104" y="205"/>
                </a:cubicBezTo>
                <a:cubicBezTo>
                  <a:pt x="88" y="190"/>
                  <a:pt x="88" y="190"/>
                  <a:pt x="88" y="190"/>
                </a:cubicBezTo>
                <a:cubicBezTo>
                  <a:pt x="86" y="188"/>
                  <a:pt x="86" y="185"/>
                  <a:pt x="88" y="184"/>
                </a:cubicBezTo>
                <a:cubicBezTo>
                  <a:pt x="143" y="129"/>
                  <a:pt x="143" y="129"/>
                  <a:pt x="143" y="129"/>
                </a:cubicBezTo>
                <a:cubicBezTo>
                  <a:pt x="88" y="73"/>
                  <a:pt x="88" y="73"/>
                  <a:pt x="88" y="73"/>
                </a:cubicBezTo>
                <a:cubicBezTo>
                  <a:pt x="86" y="72"/>
                  <a:pt x="86" y="69"/>
                  <a:pt x="88" y="68"/>
                </a:cubicBezTo>
                <a:cubicBezTo>
                  <a:pt x="104" y="52"/>
                  <a:pt x="104" y="52"/>
                  <a:pt x="104" y="52"/>
                </a:cubicBezTo>
                <a:cubicBezTo>
                  <a:pt x="105" y="50"/>
                  <a:pt x="108" y="50"/>
                  <a:pt x="109" y="52"/>
                </a:cubicBezTo>
                <a:cubicBezTo>
                  <a:pt x="167" y="110"/>
                  <a:pt x="167" y="110"/>
                  <a:pt x="167" y="110"/>
                </a:cubicBezTo>
                <a:cubicBezTo>
                  <a:pt x="183" y="126"/>
                  <a:pt x="183" y="126"/>
                  <a:pt x="183" y="126"/>
                </a:cubicBezTo>
                <a:cubicBezTo>
                  <a:pt x="185" y="127"/>
                  <a:pt x="185" y="130"/>
                  <a:pt x="183" y="132"/>
                </a:cubicBezTo>
                <a:close/>
              </a:path>
            </a:pathLst>
          </a:custGeom>
          <a:solidFill>
            <a:schemeClr val="accent1">
              <a:lumMod val="50000"/>
            </a:schemeClr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663656" y="2489028"/>
            <a:ext cx="4899114" cy="166250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3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12:00品尝午餐，可在特色餐厅享用虹鳟鱼宴，生鱼片与烤制双拼，鲜嫩可口，搭配秘制蘸料，令人回味无穷。
烤全羊也是不错的选择，外皮酥脆，肉质鲜嫩多汁，搭配篝火晚会，享受美食与欢乐的双重体验。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660400" y="2088709"/>
            <a:ext cx="4905628" cy="30777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0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1A9BD7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午餐安排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6629229" y="2489028"/>
            <a:ext cx="4886414" cy="166250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3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下午继续游玩，体验漂流，感受拒马河的激流勇进，漂流距离长、落差大，刺激又好玩。
乘坐缆车俯瞰十渡全景，欣赏孤山寨的地质奇观，感受大自然的鬼斧神工。
勇敢的游客可以尝试蹦极，挑战自我极限，体验心跳加速的快感。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6613272" y="2088709"/>
            <a:ext cx="4905628" cy="30777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0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1A9BD7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下午游玩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0" flipV="0">
            <a:off x="8544570" y="4705259"/>
            <a:ext cx="1109980" cy="84074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rtlCol="0" anchor="t">
            <a:spAutoFit/>
          </a:bodyPr>
          <a:lstStyle/>
          <a:p>
            <a:pPr algn="ctr">
              <a:lnSpc>
                <a:spcPct val="110000"/>
              </a:lnSpc>
            </a:pPr>
            <a:r>
              <a:rPr kumimoji="1" lang="en-US" altLang="zh-CN" sz="5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02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0" flipV="0">
            <a:off x="2560443" y="4727531"/>
            <a:ext cx="995680" cy="84074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rtlCol="0" anchor="t">
            <a:spAutoFit/>
          </a:bodyPr>
          <a:lstStyle/>
          <a:p>
            <a:pPr algn="ctr">
              <a:lnSpc>
                <a:spcPct val="110000"/>
              </a:lnSpc>
            </a:pPr>
            <a:r>
              <a:rPr kumimoji="1" lang="en-US" altLang="zh-CN" sz="5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01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0" flipV="0">
            <a:off x="660400" y="323990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中午与下午行程</a:t>
            </a:r>
            <a:endParaRPr kumimoji="1" lang="zh-CN" altLang="en-US"/>
          </a:p>
        </p:txBody>
      </p:sp>
      <p:cxnSp>
        <p:nvCxnSpPr>
          <p:cNvPr id="15" name="标题 1"/>
          <p:cNvCxnSpPr/>
          <p:nvPr/>
        </p:nvCxnSpPr>
        <p:spPr>
          <a:xfrm rot="0" flipH="0" flipV="0">
            <a:off x="0" y="958850"/>
            <a:ext cx="12122150" cy="0"/>
          </a:xfrm>
          <a:prstGeom prst="line">
            <a:avLst/>
          </a:prstGeom>
          <a:noFill/>
          <a:ln w="28575" cap="sq">
            <a:solidFill>
              <a:schemeClr val="accent1"/>
            </a:solidFill>
            <a:miter/>
          </a:ln>
        </p:spPr>
      </p:cxn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660400" y="2521640"/>
            <a:ext cx="5220000" cy="3420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0" flipV="0">
            <a:off x="1074400" y="2751566"/>
            <a:ext cx="4392000" cy="2669256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t"/>
          <a:lstStyle/>
          <a:p>
            <a:pPr algn="just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晚上结束一天的行程，返回住宿地点休息，恢复体力，为第二天的游玩储备能量。</a:t>
            </a: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6298900" y="2521640"/>
            <a:ext cx="5220000" cy="3420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6712900" y="2751566"/>
            <a:ext cx="4392000" cy="2669256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t"/>
          <a:lstStyle/>
          <a:p>
            <a:pPr algn="just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也可选择踏上归途，带着满满的回忆和收获返回家中，结束愉快的十渡之旅。</a:t>
            </a:r>
            <a:endParaRPr kumimoji="1" lang="zh-CN" altLang="en-US"/>
          </a:p>
        </p:txBody>
      </p:sp>
      <p:grpSp>
        <p:nvGrpSpPr>
          <p:cNvPr id="6" name=""/>
          <p:cNvGrpSpPr/>
          <p:nvPr/>
        </p:nvGrpSpPr>
        <p:grpSpPr>
          <a:xfrm>
            <a:off x="10392937" y="4997968"/>
            <a:ext cx="918963" cy="729289"/>
            <a:chOff x="10392937" y="4997968"/>
            <a:chExt cx="918963" cy="729289"/>
          </a:xfrm>
        </p:grpSpPr>
        <p:sp>
          <p:nvSpPr>
            <p:cNvPr id="7" name="标题 1"/>
            <p:cNvSpPr txBox="1"/>
            <p:nvPr/>
          </p:nvSpPr>
          <p:spPr>
            <a:xfrm rot="0" flipH="0" flipV="0">
              <a:off x="10392937" y="4997968"/>
              <a:ext cx="367585" cy="729289"/>
            </a:xfrm>
            <a:custGeom>
              <a:avLst/>
              <a:gdLst>
                <a:gd name="connsiteX0" fmla="*/ 0 w 190500"/>
                <a:gd name="connsiteY0" fmla="*/ 0 h 377952"/>
                <a:gd name="connsiteX1" fmla="*/ 0 w 190500"/>
                <a:gd name="connsiteY1" fmla="*/ 190500 h 377952"/>
                <a:gd name="connsiteX2" fmla="*/ 108680 w 190500"/>
                <a:gd name="connsiteY2" fmla="*/ 190500 h 377952"/>
                <a:gd name="connsiteX3" fmla="*/ 0 w 190500"/>
                <a:gd name="connsiteY3" fmla="*/ 296228 h 377952"/>
                <a:gd name="connsiteX4" fmla="*/ 0 w 190500"/>
                <a:gd name="connsiteY4" fmla="*/ 377952 h 377952"/>
                <a:gd name="connsiteX5" fmla="*/ 190500 w 190500"/>
                <a:gd name="connsiteY5" fmla="*/ 190500 h 377952"/>
                <a:gd name="connsiteX6" fmla="*/ 190500 w 190500"/>
                <a:gd name="connsiteY6" fmla="*/ 190500 h 377952"/>
                <a:gd name="connsiteX7" fmla="*/ 190500 w 190500"/>
                <a:gd name="connsiteY7" fmla="*/ 0 h 377952"/>
              </a:gdLst>
              <a:rect l="l" t="t" r="r" b="b"/>
              <a:pathLst>
                <a:path w="190500" h="377952">
                  <a:moveTo>
                    <a:pt x="0" y="0"/>
                  </a:moveTo>
                  <a:lnTo>
                    <a:pt x="0" y="190500"/>
                  </a:lnTo>
                  <a:lnTo>
                    <a:pt x="108680" y="190500"/>
                  </a:lnTo>
                  <a:cubicBezTo>
                    <a:pt x="107031" y="249344"/>
                    <a:pt x="58867" y="296199"/>
                    <a:pt x="0" y="296228"/>
                  </a:cubicBezTo>
                  <a:lnTo>
                    <a:pt x="0" y="377952"/>
                  </a:lnTo>
                  <a:cubicBezTo>
                    <a:pt x="104031" y="377965"/>
                    <a:pt x="188835" y="294518"/>
                    <a:pt x="190500" y="190500"/>
                  </a:cubicBezTo>
                  <a:lnTo>
                    <a:pt x="190500" y="190500"/>
                  </a:lnTo>
                  <a:lnTo>
                    <a:pt x="190500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055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8" name="标题 1"/>
            <p:cNvSpPr txBox="1"/>
            <p:nvPr/>
          </p:nvSpPr>
          <p:spPr>
            <a:xfrm rot="0" flipH="0" flipV="0">
              <a:off x="10944315" y="4997968"/>
              <a:ext cx="367585" cy="729289"/>
            </a:xfrm>
            <a:custGeom>
              <a:avLst/>
              <a:gdLst>
                <a:gd name="connsiteX0" fmla="*/ 0 w 190500"/>
                <a:gd name="connsiteY0" fmla="*/ 0 h 377952"/>
                <a:gd name="connsiteX1" fmla="*/ 0 w 190500"/>
                <a:gd name="connsiteY1" fmla="*/ 190500 h 377952"/>
                <a:gd name="connsiteX2" fmla="*/ 108680 w 190500"/>
                <a:gd name="connsiteY2" fmla="*/ 190500 h 377952"/>
                <a:gd name="connsiteX3" fmla="*/ 0 w 190500"/>
                <a:gd name="connsiteY3" fmla="*/ 296228 h 377952"/>
                <a:gd name="connsiteX4" fmla="*/ 0 w 190500"/>
                <a:gd name="connsiteY4" fmla="*/ 377952 h 377952"/>
                <a:gd name="connsiteX5" fmla="*/ 190500 w 190500"/>
                <a:gd name="connsiteY5" fmla="*/ 190500 h 377952"/>
                <a:gd name="connsiteX6" fmla="*/ 190500 w 190500"/>
                <a:gd name="connsiteY6" fmla="*/ 190500 h 377952"/>
                <a:gd name="connsiteX7" fmla="*/ 190500 w 190500"/>
                <a:gd name="connsiteY7" fmla="*/ 0 h 377952"/>
              </a:gdLst>
              <a:rect l="l" t="t" r="r" b="b"/>
              <a:pathLst>
                <a:path w="190500" h="377952">
                  <a:moveTo>
                    <a:pt x="0" y="0"/>
                  </a:moveTo>
                  <a:lnTo>
                    <a:pt x="0" y="190500"/>
                  </a:lnTo>
                  <a:lnTo>
                    <a:pt x="108680" y="190500"/>
                  </a:lnTo>
                  <a:cubicBezTo>
                    <a:pt x="107031" y="249344"/>
                    <a:pt x="58867" y="296199"/>
                    <a:pt x="0" y="296228"/>
                  </a:cubicBezTo>
                  <a:lnTo>
                    <a:pt x="0" y="377952"/>
                  </a:lnTo>
                  <a:cubicBezTo>
                    <a:pt x="104031" y="377965"/>
                    <a:pt x="188835" y="294518"/>
                    <a:pt x="190500" y="190500"/>
                  </a:cubicBezTo>
                  <a:lnTo>
                    <a:pt x="190500" y="190500"/>
                  </a:lnTo>
                  <a:lnTo>
                    <a:pt x="190500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055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10000"/>
                </a:lnSpc>
              </a:pPr>
              <a:endParaRPr kumimoji="1" lang="zh-CN" altLang="en-US"/>
            </a:p>
          </p:txBody>
        </p:sp>
      </p:grpSp>
      <p:grpSp>
        <p:nvGrpSpPr>
          <p:cNvPr id="9" name=""/>
          <p:cNvGrpSpPr/>
          <p:nvPr/>
        </p:nvGrpSpPr>
        <p:grpSpPr>
          <a:xfrm>
            <a:off x="4731230" y="4997968"/>
            <a:ext cx="918963" cy="729289"/>
            <a:chOff x="4731230" y="4997968"/>
            <a:chExt cx="918963" cy="729289"/>
          </a:xfrm>
        </p:grpSpPr>
        <p:sp>
          <p:nvSpPr>
            <p:cNvPr id="10" name="标题 1"/>
            <p:cNvSpPr txBox="1"/>
            <p:nvPr/>
          </p:nvSpPr>
          <p:spPr>
            <a:xfrm rot="0" flipH="0" flipV="0">
              <a:off x="4731230" y="4997968"/>
              <a:ext cx="367585" cy="729289"/>
            </a:xfrm>
            <a:custGeom>
              <a:avLst/>
              <a:gdLst>
                <a:gd name="connsiteX0" fmla="*/ 0 w 190500"/>
                <a:gd name="connsiteY0" fmla="*/ 0 h 377952"/>
                <a:gd name="connsiteX1" fmla="*/ 0 w 190500"/>
                <a:gd name="connsiteY1" fmla="*/ 190500 h 377952"/>
                <a:gd name="connsiteX2" fmla="*/ 108680 w 190500"/>
                <a:gd name="connsiteY2" fmla="*/ 190500 h 377952"/>
                <a:gd name="connsiteX3" fmla="*/ 0 w 190500"/>
                <a:gd name="connsiteY3" fmla="*/ 296228 h 377952"/>
                <a:gd name="connsiteX4" fmla="*/ 0 w 190500"/>
                <a:gd name="connsiteY4" fmla="*/ 377952 h 377952"/>
                <a:gd name="connsiteX5" fmla="*/ 190500 w 190500"/>
                <a:gd name="connsiteY5" fmla="*/ 190500 h 377952"/>
                <a:gd name="connsiteX6" fmla="*/ 190500 w 190500"/>
                <a:gd name="connsiteY6" fmla="*/ 190500 h 377952"/>
                <a:gd name="connsiteX7" fmla="*/ 190500 w 190500"/>
                <a:gd name="connsiteY7" fmla="*/ 0 h 377952"/>
              </a:gdLst>
              <a:rect l="l" t="t" r="r" b="b"/>
              <a:pathLst>
                <a:path w="190500" h="377952">
                  <a:moveTo>
                    <a:pt x="0" y="0"/>
                  </a:moveTo>
                  <a:lnTo>
                    <a:pt x="0" y="190500"/>
                  </a:lnTo>
                  <a:lnTo>
                    <a:pt x="108680" y="190500"/>
                  </a:lnTo>
                  <a:cubicBezTo>
                    <a:pt x="107031" y="249344"/>
                    <a:pt x="58867" y="296199"/>
                    <a:pt x="0" y="296228"/>
                  </a:cubicBezTo>
                  <a:lnTo>
                    <a:pt x="0" y="377952"/>
                  </a:lnTo>
                  <a:cubicBezTo>
                    <a:pt x="104031" y="377965"/>
                    <a:pt x="188835" y="294518"/>
                    <a:pt x="190500" y="190500"/>
                  </a:cubicBezTo>
                  <a:lnTo>
                    <a:pt x="190500" y="190500"/>
                  </a:lnTo>
                  <a:lnTo>
                    <a:pt x="190500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055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1" name="标题 1"/>
            <p:cNvSpPr txBox="1"/>
            <p:nvPr/>
          </p:nvSpPr>
          <p:spPr>
            <a:xfrm rot="0" flipH="0" flipV="0">
              <a:off x="5282608" y="4997968"/>
              <a:ext cx="367585" cy="729289"/>
            </a:xfrm>
            <a:custGeom>
              <a:avLst/>
              <a:gdLst>
                <a:gd name="connsiteX0" fmla="*/ 0 w 190500"/>
                <a:gd name="connsiteY0" fmla="*/ 0 h 377952"/>
                <a:gd name="connsiteX1" fmla="*/ 0 w 190500"/>
                <a:gd name="connsiteY1" fmla="*/ 190500 h 377952"/>
                <a:gd name="connsiteX2" fmla="*/ 108680 w 190500"/>
                <a:gd name="connsiteY2" fmla="*/ 190500 h 377952"/>
                <a:gd name="connsiteX3" fmla="*/ 0 w 190500"/>
                <a:gd name="connsiteY3" fmla="*/ 296228 h 377952"/>
                <a:gd name="connsiteX4" fmla="*/ 0 w 190500"/>
                <a:gd name="connsiteY4" fmla="*/ 377952 h 377952"/>
                <a:gd name="connsiteX5" fmla="*/ 190500 w 190500"/>
                <a:gd name="connsiteY5" fmla="*/ 190500 h 377952"/>
                <a:gd name="connsiteX6" fmla="*/ 190500 w 190500"/>
                <a:gd name="connsiteY6" fmla="*/ 190500 h 377952"/>
                <a:gd name="connsiteX7" fmla="*/ 190500 w 190500"/>
                <a:gd name="connsiteY7" fmla="*/ 0 h 377952"/>
              </a:gdLst>
              <a:rect l="l" t="t" r="r" b="b"/>
              <a:pathLst>
                <a:path w="190500" h="377952">
                  <a:moveTo>
                    <a:pt x="0" y="0"/>
                  </a:moveTo>
                  <a:lnTo>
                    <a:pt x="0" y="190500"/>
                  </a:lnTo>
                  <a:lnTo>
                    <a:pt x="108680" y="190500"/>
                  </a:lnTo>
                  <a:cubicBezTo>
                    <a:pt x="107031" y="249344"/>
                    <a:pt x="58867" y="296199"/>
                    <a:pt x="0" y="296228"/>
                  </a:cubicBezTo>
                  <a:lnTo>
                    <a:pt x="0" y="377952"/>
                  </a:lnTo>
                  <a:cubicBezTo>
                    <a:pt x="104031" y="377965"/>
                    <a:pt x="188835" y="294518"/>
                    <a:pt x="190500" y="190500"/>
                  </a:cubicBezTo>
                  <a:lnTo>
                    <a:pt x="190500" y="190500"/>
                  </a:lnTo>
                  <a:lnTo>
                    <a:pt x="190500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055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10000"/>
                </a:lnSpc>
              </a:pPr>
              <a:endParaRPr kumimoji="1" lang="zh-CN" altLang="en-US"/>
            </a:p>
          </p:txBody>
        </p:sp>
      </p:grpSp>
      <p:sp>
        <p:nvSpPr>
          <p:cNvPr id="12" name="标题 1"/>
          <p:cNvSpPr txBox="1"/>
          <p:nvPr/>
        </p:nvSpPr>
        <p:spPr>
          <a:xfrm rot="0" flipH="0" flipV="0">
            <a:off x="660400" y="2369022"/>
            <a:ext cx="5220000" cy="152218"/>
          </a:xfrm>
          <a:custGeom>
            <a:avLst/>
            <a:gdLst>
              <a:gd name="connsiteX0" fmla="*/ 145681 w 5220000"/>
              <a:gd name="connsiteY0" fmla="*/ 0 h 152218"/>
              <a:gd name="connsiteX1" fmla="*/ 1032979 w 5220000"/>
              <a:gd name="connsiteY1" fmla="*/ 0 h 152218"/>
              <a:gd name="connsiteX2" fmla="*/ 1958383 w 5220000"/>
              <a:gd name="connsiteY2" fmla="*/ 0 h 152218"/>
              <a:gd name="connsiteX3" fmla="*/ 2374319 w 5220000"/>
              <a:gd name="connsiteY3" fmla="*/ 0 h 152218"/>
              <a:gd name="connsiteX4" fmla="*/ 2845681 w 5220000"/>
              <a:gd name="connsiteY4" fmla="*/ 0 h 152218"/>
              <a:gd name="connsiteX5" fmla="*/ 3261617 w 5220000"/>
              <a:gd name="connsiteY5" fmla="*/ 0 h 152218"/>
              <a:gd name="connsiteX6" fmla="*/ 4187021 w 5220000"/>
              <a:gd name="connsiteY6" fmla="*/ 0 h 152218"/>
              <a:gd name="connsiteX7" fmla="*/ 5074319 w 5220000"/>
              <a:gd name="connsiteY7" fmla="*/ 0 h 152218"/>
              <a:gd name="connsiteX8" fmla="*/ 5220000 w 5220000"/>
              <a:gd name="connsiteY8" fmla="*/ 145681 h 152218"/>
              <a:gd name="connsiteX9" fmla="*/ 5220000 w 5220000"/>
              <a:gd name="connsiteY9" fmla="*/ 152218 h 152218"/>
              <a:gd name="connsiteX10" fmla="*/ 4332702 w 5220000"/>
              <a:gd name="connsiteY10" fmla="*/ 152218 h 152218"/>
              <a:gd name="connsiteX11" fmla="*/ 3407298 w 5220000"/>
              <a:gd name="connsiteY11" fmla="*/ 152218 h 152218"/>
              <a:gd name="connsiteX12" fmla="*/ 2700000 w 5220000"/>
              <a:gd name="connsiteY12" fmla="*/ 152218 h 152218"/>
              <a:gd name="connsiteX13" fmla="*/ 2520000 w 5220000"/>
              <a:gd name="connsiteY13" fmla="*/ 152218 h 152218"/>
              <a:gd name="connsiteX14" fmla="*/ 1812702 w 5220000"/>
              <a:gd name="connsiteY14" fmla="*/ 152218 h 152218"/>
              <a:gd name="connsiteX15" fmla="*/ 887298 w 5220000"/>
              <a:gd name="connsiteY15" fmla="*/ 152218 h 152218"/>
              <a:gd name="connsiteX16" fmla="*/ 0 w 5220000"/>
              <a:gd name="connsiteY16" fmla="*/ 152218 h 152218"/>
              <a:gd name="connsiteX17" fmla="*/ 0 w 5220000"/>
              <a:gd name="connsiteY17" fmla="*/ 145681 h 152218"/>
              <a:gd name="connsiteX18" fmla="*/ 145681 w 5220000"/>
              <a:gd name="connsiteY18" fmla="*/ 0 h 152218"/>
            </a:gdLst>
            <a:rect l="l" t="t" r="r" b="b"/>
            <a:pathLst>
              <a:path w="5220000" h="152218">
                <a:moveTo>
                  <a:pt x="145681" y="0"/>
                </a:moveTo>
                <a:lnTo>
                  <a:pt x="1032979" y="0"/>
                </a:lnTo>
                <a:lnTo>
                  <a:pt x="1958383" y="0"/>
                </a:lnTo>
                <a:lnTo>
                  <a:pt x="2374319" y="0"/>
                </a:lnTo>
                <a:lnTo>
                  <a:pt x="2845681" y="0"/>
                </a:lnTo>
                <a:lnTo>
                  <a:pt x="3261617" y="0"/>
                </a:lnTo>
                <a:lnTo>
                  <a:pt x="4187021" y="0"/>
                </a:lnTo>
                <a:lnTo>
                  <a:pt x="5074319" y="0"/>
                </a:lnTo>
                <a:cubicBezTo>
                  <a:pt x="5154776" y="0"/>
                  <a:pt x="5220000" y="65224"/>
                  <a:pt x="5220000" y="145681"/>
                </a:cubicBezTo>
                <a:lnTo>
                  <a:pt x="5220000" y="152218"/>
                </a:lnTo>
                <a:lnTo>
                  <a:pt x="4332702" y="152218"/>
                </a:lnTo>
                <a:lnTo>
                  <a:pt x="3407298" y="152218"/>
                </a:lnTo>
                <a:lnTo>
                  <a:pt x="2700000" y="152218"/>
                </a:lnTo>
                <a:lnTo>
                  <a:pt x="2520000" y="152218"/>
                </a:lnTo>
                <a:lnTo>
                  <a:pt x="1812702" y="152218"/>
                </a:lnTo>
                <a:lnTo>
                  <a:pt x="887298" y="152218"/>
                </a:lnTo>
                <a:lnTo>
                  <a:pt x="0" y="152218"/>
                </a:lnTo>
                <a:lnTo>
                  <a:pt x="0" y="145681"/>
                </a:lnTo>
                <a:cubicBezTo>
                  <a:pt x="0" y="65224"/>
                  <a:pt x="65224" y="0"/>
                  <a:pt x="145681" y="0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0" flipV="0">
            <a:off x="6311602" y="2369022"/>
            <a:ext cx="5220000" cy="152218"/>
          </a:xfrm>
          <a:custGeom>
            <a:avLst/>
            <a:gdLst>
              <a:gd name="connsiteX0" fmla="*/ 145681 w 5220000"/>
              <a:gd name="connsiteY0" fmla="*/ 0 h 152218"/>
              <a:gd name="connsiteX1" fmla="*/ 1032979 w 5220000"/>
              <a:gd name="connsiteY1" fmla="*/ 0 h 152218"/>
              <a:gd name="connsiteX2" fmla="*/ 1958383 w 5220000"/>
              <a:gd name="connsiteY2" fmla="*/ 0 h 152218"/>
              <a:gd name="connsiteX3" fmla="*/ 2374319 w 5220000"/>
              <a:gd name="connsiteY3" fmla="*/ 0 h 152218"/>
              <a:gd name="connsiteX4" fmla="*/ 2845681 w 5220000"/>
              <a:gd name="connsiteY4" fmla="*/ 0 h 152218"/>
              <a:gd name="connsiteX5" fmla="*/ 3261617 w 5220000"/>
              <a:gd name="connsiteY5" fmla="*/ 0 h 152218"/>
              <a:gd name="connsiteX6" fmla="*/ 4187021 w 5220000"/>
              <a:gd name="connsiteY6" fmla="*/ 0 h 152218"/>
              <a:gd name="connsiteX7" fmla="*/ 5074319 w 5220000"/>
              <a:gd name="connsiteY7" fmla="*/ 0 h 152218"/>
              <a:gd name="connsiteX8" fmla="*/ 5220000 w 5220000"/>
              <a:gd name="connsiteY8" fmla="*/ 145681 h 152218"/>
              <a:gd name="connsiteX9" fmla="*/ 5220000 w 5220000"/>
              <a:gd name="connsiteY9" fmla="*/ 152218 h 152218"/>
              <a:gd name="connsiteX10" fmla="*/ 4332702 w 5220000"/>
              <a:gd name="connsiteY10" fmla="*/ 152218 h 152218"/>
              <a:gd name="connsiteX11" fmla="*/ 3407298 w 5220000"/>
              <a:gd name="connsiteY11" fmla="*/ 152218 h 152218"/>
              <a:gd name="connsiteX12" fmla="*/ 2700000 w 5220000"/>
              <a:gd name="connsiteY12" fmla="*/ 152218 h 152218"/>
              <a:gd name="connsiteX13" fmla="*/ 2520000 w 5220000"/>
              <a:gd name="connsiteY13" fmla="*/ 152218 h 152218"/>
              <a:gd name="connsiteX14" fmla="*/ 1812702 w 5220000"/>
              <a:gd name="connsiteY14" fmla="*/ 152218 h 152218"/>
              <a:gd name="connsiteX15" fmla="*/ 887298 w 5220000"/>
              <a:gd name="connsiteY15" fmla="*/ 152218 h 152218"/>
              <a:gd name="connsiteX16" fmla="*/ 0 w 5220000"/>
              <a:gd name="connsiteY16" fmla="*/ 152218 h 152218"/>
              <a:gd name="connsiteX17" fmla="*/ 0 w 5220000"/>
              <a:gd name="connsiteY17" fmla="*/ 145681 h 152218"/>
              <a:gd name="connsiteX18" fmla="*/ 145681 w 5220000"/>
              <a:gd name="connsiteY18" fmla="*/ 0 h 152218"/>
            </a:gdLst>
            <a:rect l="l" t="t" r="r" b="b"/>
            <a:pathLst>
              <a:path w="5220000" h="152218">
                <a:moveTo>
                  <a:pt x="145681" y="0"/>
                </a:moveTo>
                <a:lnTo>
                  <a:pt x="1032979" y="0"/>
                </a:lnTo>
                <a:lnTo>
                  <a:pt x="1958383" y="0"/>
                </a:lnTo>
                <a:lnTo>
                  <a:pt x="2374319" y="0"/>
                </a:lnTo>
                <a:lnTo>
                  <a:pt x="2845681" y="0"/>
                </a:lnTo>
                <a:lnTo>
                  <a:pt x="3261617" y="0"/>
                </a:lnTo>
                <a:lnTo>
                  <a:pt x="4187021" y="0"/>
                </a:lnTo>
                <a:lnTo>
                  <a:pt x="5074319" y="0"/>
                </a:lnTo>
                <a:cubicBezTo>
                  <a:pt x="5154776" y="0"/>
                  <a:pt x="5220000" y="65224"/>
                  <a:pt x="5220000" y="145681"/>
                </a:cubicBezTo>
                <a:lnTo>
                  <a:pt x="5220000" y="152218"/>
                </a:lnTo>
                <a:lnTo>
                  <a:pt x="4332702" y="152218"/>
                </a:lnTo>
                <a:lnTo>
                  <a:pt x="3407298" y="152218"/>
                </a:lnTo>
                <a:lnTo>
                  <a:pt x="2700000" y="152218"/>
                </a:lnTo>
                <a:lnTo>
                  <a:pt x="2520000" y="152218"/>
                </a:lnTo>
                <a:lnTo>
                  <a:pt x="1812702" y="152218"/>
                </a:lnTo>
                <a:lnTo>
                  <a:pt x="887298" y="152218"/>
                </a:lnTo>
                <a:lnTo>
                  <a:pt x="0" y="152218"/>
                </a:lnTo>
                <a:lnTo>
                  <a:pt x="0" y="145681"/>
                </a:lnTo>
                <a:cubicBezTo>
                  <a:pt x="0" y="65224"/>
                  <a:pt x="65224" y="0"/>
                  <a:pt x="145681" y="0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0" flipV="0">
            <a:off x="660400" y="1014122"/>
            <a:ext cx="8794750" cy="10756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结束行程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0" flipH="0" flipV="0">
            <a:off x="660400" y="323990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晚上行程</a:t>
            </a:r>
            <a:endParaRPr kumimoji="1" lang="zh-CN" altLang="en-US"/>
          </a:p>
        </p:txBody>
      </p:sp>
      <p:cxnSp>
        <p:nvCxnSpPr>
          <p:cNvPr id="16" name="标题 1"/>
          <p:cNvCxnSpPr/>
          <p:nvPr/>
        </p:nvCxnSpPr>
        <p:spPr>
          <a:xfrm rot="0" flipH="0" flipV="0">
            <a:off x="0" y="958850"/>
            <a:ext cx="12122150" cy="0"/>
          </a:xfrm>
          <a:prstGeom prst="line">
            <a:avLst/>
          </a:prstGeom>
          <a:noFill/>
          <a:ln w="28575" cap="sq">
            <a:solidFill>
              <a:schemeClr val="accent1"/>
            </a:solidFill>
            <a:miter/>
          </a:ln>
        </p:spPr>
      </p:cxn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/>
          <p:cNvPicPr>
            <a:picLocks noChangeAspect="1"/>
          </p:cNvPicPr>
          <p:nvPr/>
        </p:nvPicPr>
        <p:blipFill>
          <a:blip r:embed="rId2">
            <a:alphaModFix amt="100000"/>
          </a:blip>
          <a:srcRect l="0" t="0" r="0" b="0"/>
          <a:stretch>
            <a:fillRect/>
          </a:stretch>
        </p:blipFill>
        <p:spPr>
          <a:xfrm rot="0" flipH="1" flipV="0">
            <a:off x="314" y="428"/>
            <a:ext cx="12191687" cy="6857143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"/>
          <p:cNvPicPr>
            <a:picLocks noChangeAspect="1"/>
          </p:cNvPicPr>
          <p:nvPr/>
        </p:nvPicPr>
        <p:blipFill>
          <a:blip r:embed="rId3">
            <a:alphaModFix amt="100000"/>
          </a:blip>
          <a:srcRect l="0" t="0" r="0" b="0"/>
          <a:stretch>
            <a:fillRect/>
          </a:stretch>
        </p:blipFill>
        <p:spPr>
          <a:xfrm rot="0" flipH="1" flipV="0">
            <a:off x="9535170" y="5366142"/>
            <a:ext cx="2656830" cy="1491858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标题 1"/>
          <p:cNvSpPr txBox="1"/>
          <p:nvPr/>
        </p:nvSpPr>
        <p:spPr>
          <a:xfrm rot="0" flipH="0" flipV="0">
            <a:off x="8400985" y="1282700"/>
            <a:ext cx="1457243" cy="1523892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91440" tIns="45720" rIns="91440" bIns="45720" rtlCol="0" anchor="b"/>
          <a:lstStyle/>
          <a:p>
            <a:pPr algn="ctr">
              <a:lnSpc>
                <a:spcPct val="110000"/>
              </a:lnSpc>
            </a:pPr>
            <a:r>
              <a:rPr kumimoji="1" lang="en-US" altLang="zh-CN" sz="4000">
                <a:ln w="12700">
                  <a:noFill/>
                </a:ln>
                <a:solidFill>
                  <a:srgbClr val="1A9BD7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02</a:t>
            </a:r>
            <a:endParaRPr kumimoji="1" lang="zh-CN" altLang="en-US"/>
          </a:p>
        </p:txBody>
      </p:sp>
      <p:grpSp>
        <p:nvGrpSpPr>
          <p:cNvPr id="5" name=""/>
          <p:cNvGrpSpPr/>
          <p:nvPr/>
        </p:nvGrpSpPr>
        <p:grpSpPr>
          <a:xfrm>
            <a:off x="10574453" y="2350416"/>
            <a:ext cx="574052" cy="460218"/>
            <a:chOff x="10574453" y="2350416"/>
            <a:chExt cx="574052" cy="460218"/>
          </a:xfrm>
        </p:grpSpPr>
        <p:sp>
          <p:nvSpPr>
            <p:cNvPr id="6" name="标题 1"/>
            <p:cNvSpPr txBox="1"/>
            <p:nvPr/>
          </p:nvSpPr>
          <p:spPr>
            <a:xfrm rot="206803" flipH="0" flipV="0">
              <a:off x="10584655" y="2359169"/>
              <a:ext cx="301656" cy="348456"/>
            </a:xfrm>
            <a:custGeom>
              <a:avLst/>
              <a:gdLst/>
              <a:rect l="0" t="0" r="0" b="0"/>
              <a:pathLst>
                <a:path w="294964" h="340725">
                  <a:moveTo>
                    <a:pt x="152912" y="33219"/>
                  </a:moveTo>
                  <a:cubicBezTo>
                    <a:pt x="97940" y="73691"/>
                    <a:pt x="16054" y="217447"/>
                    <a:pt x="6222" y="290743"/>
                  </a:cubicBezTo>
                  <a:cubicBezTo>
                    <a:pt x="0" y="337131"/>
                    <a:pt x="1753" y="340724"/>
                    <a:pt x="30605" y="340724"/>
                  </a:cubicBezTo>
                  <a:cubicBezTo>
                    <a:pt x="52868" y="340724"/>
                    <a:pt x="81390" y="318194"/>
                    <a:pt x="131094" y="261349"/>
                  </a:cubicBezTo>
                  <a:cubicBezTo>
                    <a:pt x="271358" y="100930"/>
                    <a:pt x="294963" y="69059"/>
                    <a:pt x="294963" y="40097"/>
                  </a:cubicBezTo>
                  <a:cubicBezTo>
                    <a:pt x="294963" y="15436"/>
                    <a:pt x="287053" y="9547"/>
                    <a:pt x="247338" y="4644"/>
                  </a:cubicBezTo>
                  <a:cubicBezTo>
                    <a:pt x="209722" y="0"/>
                    <a:pt x="189877" y="6006"/>
                    <a:pt x="152912" y="33219"/>
                  </a:cubicBezTo>
                  <a:close/>
                </a:path>
              </a:pathLst>
            </a:cu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7" name="标题 1"/>
            <p:cNvSpPr txBox="1"/>
            <p:nvPr/>
          </p:nvSpPr>
          <p:spPr>
            <a:xfrm rot="206803" flipH="0" flipV="0">
              <a:off x="10796589" y="2590709"/>
              <a:ext cx="345925" cy="209716"/>
            </a:xfrm>
            <a:custGeom>
              <a:avLst/>
              <a:gdLst/>
              <a:rect l="0" t="0" r="0" b="0"/>
              <a:pathLst>
                <a:path w="338250" h="205063">
                  <a:moveTo>
                    <a:pt x="153665" y="45414"/>
                  </a:moveTo>
                  <a:cubicBezTo>
                    <a:pt x="99300" y="66347"/>
                    <a:pt x="62535" y="89937"/>
                    <a:pt x="42980" y="116432"/>
                  </a:cubicBezTo>
                  <a:cubicBezTo>
                    <a:pt x="0" y="174667"/>
                    <a:pt x="2875" y="184440"/>
                    <a:pt x="66276" y="195631"/>
                  </a:cubicBezTo>
                  <a:cubicBezTo>
                    <a:pt x="119711" y="205062"/>
                    <a:pt x="129546" y="202066"/>
                    <a:pt x="212217" y="151181"/>
                  </a:cubicBezTo>
                  <a:cubicBezTo>
                    <a:pt x="310090" y="90937"/>
                    <a:pt x="338249" y="47841"/>
                    <a:pt x="298703" y="18816"/>
                  </a:cubicBezTo>
                  <a:cubicBezTo>
                    <a:pt x="273068" y="0"/>
                    <a:pt x="270267" y="514"/>
                    <a:pt x="153665" y="45414"/>
                  </a:cubicBezTo>
                  <a:close/>
                </a:path>
              </a:pathLst>
            </a:cu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  <p:grpSp>
        <p:nvGrpSpPr>
          <p:cNvPr id="8" name=""/>
          <p:cNvGrpSpPr/>
          <p:nvPr/>
        </p:nvGrpSpPr>
        <p:grpSpPr>
          <a:xfrm>
            <a:off x="7175599" y="2353353"/>
            <a:ext cx="517096" cy="398244"/>
            <a:chOff x="7175599" y="2353353"/>
            <a:chExt cx="517096" cy="398244"/>
          </a:xfrm>
        </p:grpSpPr>
        <p:sp>
          <p:nvSpPr>
            <p:cNvPr id="9" name="标题 1"/>
            <p:cNvSpPr txBox="1"/>
            <p:nvPr/>
          </p:nvSpPr>
          <p:spPr>
            <a:xfrm rot="206803" flipH="0" flipV="0">
              <a:off x="7484870" y="2359169"/>
              <a:ext cx="200753" cy="241294"/>
            </a:xfrm>
            <a:custGeom>
              <a:avLst/>
              <a:gdLst/>
              <a:rect l="0" t="0" r="0" b="0"/>
              <a:pathLst>
                <a:path w="232750" h="279753">
                  <a:moveTo>
                    <a:pt x="0" y="39356"/>
                  </a:moveTo>
                  <a:cubicBezTo>
                    <a:pt x="0" y="93906"/>
                    <a:pt x="28714" y="149080"/>
                    <a:pt x="94255" y="220468"/>
                  </a:cubicBezTo>
                  <a:cubicBezTo>
                    <a:pt x="141818" y="272274"/>
                    <a:pt x="154509" y="279752"/>
                    <a:pt x="179722" y="270829"/>
                  </a:cubicBezTo>
                  <a:cubicBezTo>
                    <a:pt x="230430" y="252884"/>
                    <a:pt x="232749" y="233083"/>
                    <a:pt x="193217" y="155575"/>
                  </a:cubicBezTo>
                  <a:cubicBezTo>
                    <a:pt x="143279" y="57663"/>
                    <a:pt x="85559" y="0"/>
                    <a:pt x="37489" y="0"/>
                  </a:cubicBezTo>
                  <a:cubicBezTo>
                    <a:pt x="4035" y="0"/>
                    <a:pt x="0" y="4236"/>
                    <a:pt x="0" y="39356"/>
                  </a:cubicBezTo>
                  <a:close/>
                </a:path>
              </a:pathLst>
            </a:cu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0" name="标题 1"/>
            <p:cNvSpPr txBox="1"/>
            <p:nvPr/>
          </p:nvSpPr>
          <p:spPr>
            <a:xfrm rot="206803" flipH="0" flipV="0">
              <a:off x="7181242" y="2541797"/>
              <a:ext cx="370209" cy="198851"/>
            </a:xfrm>
            <a:custGeom>
              <a:avLst/>
              <a:gdLst/>
              <a:rect l="0" t="0" r="0" b="0"/>
              <a:pathLst>
                <a:path w="429215" h="230546">
                  <a:moveTo>
                    <a:pt x="19639" y="35097"/>
                  </a:moveTo>
                  <a:cubicBezTo>
                    <a:pt x="0" y="81958"/>
                    <a:pt x="10022" y="114882"/>
                    <a:pt x="54175" y="148559"/>
                  </a:cubicBezTo>
                  <a:cubicBezTo>
                    <a:pt x="116395" y="196017"/>
                    <a:pt x="237379" y="230545"/>
                    <a:pt x="341445" y="230545"/>
                  </a:cubicBezTo>
                  <a:cubicBezTo>
                    <a:pt x="418290" y="230545"/>
                    <a:pt x="429214" y="227629"/>
                    <a:pt x="429214" y="207113"/>
                  </a:cubicBezTo>
                  <a:cubicBezTo>
                    <a:pt x="429214" y="171631"/>
                    <a:pt x="383707" y="137609"/>
                    <a:pt x="257764" y="78931"/>
                  </a:cubicBezTo>
                  <a:cubicBezTo>
                    <a:pt x="123624" y="16435"/>
                    <a:pt x="34348" y="0"/>
                    <a:pt x="19639" y="35097"/>
                  </a:cubicBezTo>
                  <a:close/>
                </a:path>
              </a:pathLst>
            </a:cu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  <p:pic>
        <p:nvPicPr>
          <p:cNvPr id="11" name=""/>
          <p:cNvPicPr>
            <a:picLocks noChangeAspect="1"/>
          </p:cNvPicPr>
          <p:nvPr/>
        </p:nvPicPr>
        <p:blipFill>
          <a:blip r:embed="rId4">
            <a:alphaModFix amt="100000"/>
          </a:blip>
          <a:srcRect l="0" t="0" r="0" b="0"/>
          <a:stretch>
            <a:fillRect/>
          </a:stretch>
        </p:blipFill>
        <p:spPr>
          <a:xfrm rot="13425587" flipH="1" flipV="0">
            <a:off x="-375082" y="-1430708"/>
            <a:ext cx="2768832" cy="47203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"/>
          <p:cNvPicPr>
            <a:picLocks noChangeAspect="1"/>
          </p:cNvPicPr>
          <p:nvPr/>
        </p:nvPicPr>
        <p:blipFill>
          <a:blip r:embed="rId5">
            <a:alphaModFix amt="100000"/>
          </a:blip>
          <a:srcRect l="0" t="0" r="0" b="0"/>
          <a:stretch>
            <a:fillRect/>
          </a:stretch>
        </p:blipFill>
        <p:spPr>
          <a:xfrm rot="0" flipH="1" flipV="0">
            <a:off x="42905" y="183884"/>
            <a:ext cx="6000575" cy="6353176"/>
          </a:xfrm>
          <a:prstGeom prst="rect">
            <a:avLst/>
          </a:prstGeom>
          <a:noFill/>
          <a:ln cap="sq">
            <a:noFill/>
          </a:ln>
        </p:spPr>
      </p:pic>
      <p:sp>
        <p:nvSpPr>
          <p:cNvPr id="13" name="标题 1"/>
          <p:cNvSpPr txBox="1"/>
          <p:nvPr/>
        </p:nvSpPr>
        <p:spPr>
          <a:xfrm rot="0" flipH="1" flipV="0">
            <a:off x="5434154" y="3360472"/>
            <a:ext cx="97879" cy="254661"/>
          </a:xfrm>
          <a:custGeom>
            <a:avLst/>
            <a:gdLst/>
            <a:rect l="0" t="0" r="0" b="0"/>
            <a:pathLst>
              <a:path w="105657" h="274896">
                <a:moveTo>
                  <a:pt x="47805" y="23029"/>
                </a:moveTo>
                <a:cubicBezTo>
                  <a:pt x="27646" y="33240"/>
                  <a:pt x="0" y="143109"/>
                  <a:pt x="0" y="213015"/>
                </a:cubicBezTo>
                <a:cubicBezTo>
                  <a:pt x="0" y="239966"/>
                  <a:pt x="7308" y="258405"/>
                  <a:pt x="19904" y="263239"/>
                </a:cubicBezTo>
                <a:cubicBezTo>
                  <a:pt x="50279" y="274895"/>
                  <a:pt x="62619" y="253996"/>
                  <a:pt x="70190" y="178081"/>
                </a:cubicBezTo>
                <a:cubicBezTo>
                  <a:pt x="73992" y="139951"/>
                  <a:pt x="83359" y="87323"/>
                  <a:pt x="91003" y="61129"/>
                </a:cubicBezTo>
                <a:cubicBezTo>
                  <a:pt x="105656" y="10924"/>
                  <a:pt x="93270" y="0"/>
                  <a:pt x="47805" y="23029"/>
                </a:cubicBezTo>
                <a:close/>
              </a:path>
            </a:pathLst>
          </a:custGeom>
          <a:solidFill>
            <a:schemeClr val="accent3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1" flipV="0">
            <a:off x="5209957" y="3082968"/>
            <a:ext cx="320665" cy="1076012"/>
          </a:xfrm>
          <a:custGeom>
            <a:avLst/>
            <a:gdLst>
              <a:gd name="connsiteX0" fmla="*/ 191757 w 320665"/>
              <a:gd name="connsiteY0" fmla="*/ 948857 h 1076012"/>
              <a:gd name="connsiteX1" fmla="*/ 151535 w 320665"/>
              <a:gd name="connsiteY1" fmla="*/ 967110 h 1076012"/>
              <a:gd name="connsiteX2" fmla="*/ 191468 w 320665"/>
              <a:gd name="connsiteY2" fmla="*/ 1002043 h 1076012"/>
              <a:gd name="connsiteX3" fmla="*/ 254481 w 320665"/>
              <a:gd name="connsiteY3" fmla="*/ 1050412 h 1076012"/>
              <a:gd name="connsiteX4" fmla="*/ 297693 w 320665"/>
              <a:gd name="connsiteY4" fmla="*/ 1074371 h 1076012"/>
              <a:gd name="connsiteX5" fmla="*/ 264506 w 320665"/>
              <a:gd name="connsiteY5" fmla="*/ 969830 h 1076012"/>
              <a:gd name="connsiteX6" fmla="*/ 191757 w 320665"/>
              <a:gd name="connsiteY6" fmla="*/ 948857 h 1076012"/>
              <a:gd name="connsiteX7" fmla="*/ 12793 w 320665"/>
              <a:gd name="connsiteY7" fmla="*/ 645079 h 1076012"/>
              <a:gd name="connsiteX8" fmla="*/ 3661 w 320665"/>
              <a:gd name="connsiteY8" fmla="*/ 658486 h 1076012"/>
              <a:gd name="connsiteX9" fmla="*/ 46892 w 320665"/>
              <a:gd name="connsiteY9" fmla="*/ 791839 h 1076012"/>
              <a:gd name="connsiteX10" fmla="*/ 116240 w 320665"/>
              <a:gd name="connsiteY10" fmla="*/ 821198 h 1076012"/>
              <a:gd name="connsiteX11" fmla="*/ 27581 w 320665"/>
              <a:gd name="connsiteY11" fmla="*/ 655518 h 1076012"/>
              <a:gd name="connsiteX12" fmla="*/ 12793 w 320665"/>
              <a:gd name="connsiteY12" fmla="*/ 645079 h 1076012"/>
              <a:gd name="connsiteX13" fmla="*/ 294931 w 320665"/>
              <a:gd name="connsiteY13" fmla="*/ 2609 h 1076012"/>
              <a:gd name="connsiteX14" fmla="*/ 262103 w 320665"/>
              <a:gd name="connsiteY14" fmla="*/ 4889 h 1076012"/>
              <a:gd name="connsiteX15" fmla="*/ 151535 w 320665"/>
              <a:gd name="connsiteY15" fmla="*/ 178448 h 1076012"/>
              <a:gd name="connsiteX16" fmla="*/ 204856 w 320665"/>
              <a:gd name="connsiteY16" fmla="*/ 195580 h 1076012"/>
              <a:gd name="connsiteX17" fmla="*/ 320331 w 320665"/>
              <a:gd name="connsiteY17" fmla="*/ 24852 h 1076012"/>
              <a:gd name="connsiteX18" fmla="*/ 294931 w 320665"/>
              <a:gd name="connsiteY18" fmla="*/ 2609 h 1076012"/>
            </a:gdLst>
            <a:rect l="l" t="t" r="r" b="b"/>
            <a:pathLst>
              <a:path w="320665" h="1076012">
                <a:moveTo>
                  <a:pt x="191757" y="948857"/>
                </a:moveTo>
                <a:cubicBezTo>
                  <a:pt x="168936" y="948307"/>
                  <a:pt x="151535" y="954295"/>
                  <a:pt x="151535" y="967110"/>
                </a:cubicBezTo>
                <a:cubicBezTo>
                  <a:pt x="151535" y="977146"/>
                  <a:pt x="169505" y="992866"/>
                  <a:pt x="191468" y="1002043"/>
                </a:cubicBezTo>
                <a:cubicBezTo>
                  <a:pt x="213431" y="1011220"/>
                  <a:pt x="241787" y="1032985"/>
                  <a:pt x="254481" y="1050412"/>
                </a:cubicBezTo>
                <a:cubicBezTo>
                  <a:pt x="270356" y="1072204"/>
                  <a:pt x="283847" y="1079684"/>
                  <a:pt x="297693" y="1074371"/>
                </a:cubicBezTo>
                <a:cubicBezTo>
                  <a:pt x="328391" y="1062591"/>
                  <a:pt x="307299" y="996150"/>
                  <a:pt x="264506" y="969830"/>
                </a:cubicBezTo>
                <a:cubicBezTo>
                  <a:pt x="242821" y="956494"/>
                  <a:pt x="214579" y="949407"/>
                  <a:pt x="191757" y="948857"/>
                </a:cubicBezTo>
                <a:close/>
                <a:moveTo>
                  <a:pt x="12793" y="645079"/>
                </a:moveTo>
                <a:cubicBezTo>
                  <a:pt x="9404" y="645500"/>
                  <a:pt x="6958" y="649895"/>
                  <a:pt x="3661" y="658486"/>
                </a:cubicBezTo>
                <a:cubicBezTo>
                  <a:pt x="-7657" y="687979"/>
                  <a:pt x="7410" y="734454"/>
                  <a:pt x="46892" y="791839"/>
                </a:cubicBezTo>
                <a:cubicBezTo>
                  <a:pt x="83451" y="844974"/>
                  <a:pt x="116240" y="858856"/>
                  <a:pt x="116240" y="821198"/>
                </a:cubicBezTo>
                <a:cubicBezTo>
                  <a:pt x="116240" y="798163"/>
                  <a:pt x="55172" y="684044"/>
                  <a:pt x="27581" y="655518"/>
                </a:cubicBezTo>
                <a:cubicBezTo>
                  <a:pt x="20514" y="648213"/>
                  <a:pt x="16183" y="644659"/>
                  <a:pt x="12793" y="645079"/>
                </a:cubicBezTo>
                <a:close/>
                <a:moveTo>
                  <a:pt x="294931" y="2609"/>
                </a:moveTo>
                <a:cubicBezTo>
                  <a:pt x="283605" y="-1274"/>
                  <a:pt x="271042" y="-1070"/>
                  <a:pt x="262103" y="4889"/>
                </a:cubicBezTo>
                <a:cubicBezTo>
                  <a:pt x="240527" y="19271"/>
                  <a:pt x="151535" y="158963"/>
                  <a:pt x="151535" y="178448"/>
                </a:cubicBezTo>
                <a:cubicBezTo>
                  <a:pt x="151535" y="203334"/>
                  <a:pt x="183238" y="213520"/>
                  <a:pt x="204856" y="195580"/>
                </a:cubicBezTo>
                <a:cubicBezTo>
                  <a:pt x="244131" y="162985"/>
                  <a:pt x="326567" y="41103"/>
                  <a:pt x="320331" y="24852"/>
                </a:cubicBezTo>
                <a:cubicBezTo>
                  <a:pt x="316343" y="14461"/>
                  <a:pt x="306256" y="6491"/>
                  <a:pt x="294931" y="2609"/>
                </a:cubicBezTo>
                <a:close/>
              </a:path>
            </a:pathLst>
          </a:custGeom>
          <a:solidFill>
            <a:schemeClr val="accent3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0" flipH="1" flipV="0">
            <a:off x="1085364" y="2455503"/>
            <a:ext cx="995526" cy="3105864"/>
          </a:xfrm>
          <a:custGeom>
            <a:avLst/>
            <a:gdLst>
              <a:gd name="connsiteX0" fmla="*/ 636589 w 995526"/>
              <a:gd name="connsiteY0" fmla="*/ 2968115 h 3105864"/>
              <a:gd name="connsiteX1" fmla="*/ 584302 w 995526"/>
              <a:gd name="connsiteY1" fmla="*/ 2983690 h 3105864"/>
              <a:gd name="connsiteX2" fmla="*/ 497215 w 995526"/>
              <a:gd name="connsiteY2" fmla="*/ 3095894 h 3105864"/>
              <a:gd name="connsiteX3" fmla="*/ 617072 w 995526"/>
              <a:gd name="connsiteY3" fmla="*/ 3062827 h 3105864"/>
              <a:gd name="connsiteX4" fmla="*/ 669996 w 995526"/>
              <a:gd name="connsiteY4" fmla="*/ 2995178 h 3105864"/>
              <a:gd name="connsiteX5" fmla="*/ 636589 w 995526"/>
              <a:gd name="connsiteY5" fmla="*/ 2968115 h 3105864"/>
              <a:gd name="connsiteX6" fmla="*/ 862070 w 995526"/>
              <a:gd name="connsiteY6" fmla="*/ 2755906 h 3105864"/>
              <a:gd name="connsiteX7" fmla="*/ 784953 w 995526"/>
              <a:gd name="connsiteY7" fmla="*/ 2823791 h 3105864"/>
              <a:gd name="connsiteX8" fmla="*/ 749349 w 995526"/>
              <a:gd name="connsiteY8" fmla="*/ 2929318 h 3105864"/>
              <a:gd name="connsiteX9" fmla="*/ 890195 w 995526"/>
              <a:gd name="connsiteY9" fmla="*/ 2780547 h 3105864"/>
              <a:gd name="connsiteX10" fmla="*/ 862070 w 995526"/>
              <a:gd name="connsiteY10" fmla="*/ 2755906 h 3105864"/>
              <a:gd name="connsiteX11" fmla="*/ 982124 w 995526"/>
              <a:gd name="connsiteY11" fmla="*/ 2444496 h 3105864"/>
              <a:gd name="connsiteX12" fmla="*/ 951317 w 995526"/>
              <a:gd name="connsiteY12" fmla="*/ 2466804 h 3105864"/>
              <a:gd name="connsiteX13" fmla="*/ 898949 w 995526"/>
              <a:gd name="connsiteY13" fmla="*/ 2648649 h 3105864"/>
              <a:gd name="connsiteX14" fmla="*/ 966547 w 995526"/>
              <a:gd name="connsiteY14" fmla="*/ 2586244 h 3105864"/>
              <a:gd name="connsiteX15" fmla="*/ 982124 w 995526"/>
              <a:gd name="connsiteY15" fmla="*/ 2444496 h 3105864"/>
              <a:gd name="connsiteX16" fmla="*/ 972764 w 995526"/>
              <a:gd name="connsiteY16" fmla="*/ 2162556 h 3105864"/>
              <a:gd name="connsiteX17" fmla="*/ 951612 w 995526"/>
              <a:gd name="connsiteY17" fmla="*/ 2166874 h 3105864"/>
              <a:gd name="connsiteX18" fmla="*/ 947573 w 995526"/>
              <a:gd name="connsiteY18" fmla="*/ 2252822 h 3105864"/>
              <a:gd name="connsiteX19" fmla="*/ 972552 w 995526"/>
              <a:gd name="connsiteY19" fmla="*/ 2335178 h 3105864"/>
              <a:gd name="connsiteX20" fmla="*/ 990199 w 995526"/>
              <a:gd name="connsiteY20" fmla="*/ 2247101 h 3105864"/>
              <a:gd name="connsiteX21" fmla="*/ 972764 w 995526"/>
              <a:gd name="connsiteY21" fmla="*/ 2162556 h 3105864"/>
              <a:gd name="connsiteX22" fmla="*/ 821728 w 995526"/>
              <a:gd name="connsiteY22" fmla="*/ 1943628 h 3105864"/>
              <a:gd name="connsiteX23" fmla="*/ 904676 w 995526"/>
              <a:gd name="connsiteY23" fmla="*/ 2093992 h 3105864"/>
              <a:gd name="connsiteX24" fmla="*/ 900489 w 995526"/>
              <a:gd name="connsiteY24" fmla="*/ 2005252 h 3105864"/>
              <a:gd name="connsiteX25" fmla="*/ 821728 w 995526"/>
              <a:gd name="connsiteY25" fmla="*/ 1943628 h 3105864"/>
              <a:gd name="connsiteX26" fmla="*/ 613765 w 995526"/>
              <a:gd name="connsiteY26" fmla="*/ 1702127 h 3105864"/>
              <a:gd name="connsiteX27" fmla="*/ 578395 w 995526"/>
              <a:gd name="connsiteY27" fmla="*/ 1705783 h 3105864"/>
              <a:gd name="connsiteX28" fmla="*/ 703926 w 995526"/>
              <a:gd name="connsiteY28" fmla="*/ 1870455 h 3105864"/>
              <a:gd name="connsiteX29" fmla="*/ 676055 w 995526"/>
              <a:gd name="connsiteY29" fmla="*/ 1767940 h 3105864"/>
              <a:gd name="connsiteX30" fmla="*/ 613765 w 995526"/>
              <a:gd name="connsiteY30" fmla="*/ 1702127 h 3105864"/>
              <a:gd name="connsiteX31" fmla="*/ 691895 w 995526"/>
              <a:gd name="connsiteY31" fmla="*/ 1050554 h 3105864"/>
              <a:gd name="connsiteX32" fmla="*/ 649188 w 995526"/>
              <a:gd name="connsiteY32" fmla="*/ 1093674 h 3105864"/>
              <a:gd name="connsiteX33" fmla="*/ 623248 w 995526"/>
              <a:gd name="connsiteY33" fmla="*/ 1282198 h 3105864"/>
              <a:gd name="connsiteX34" fmla="*/ 648261 w 995526"/>
              <a:gd name="connsiteY34" fmla="*/ 1226314 h 3105864"/>
              <a:gd name="connsiteX35" fmla="*/ 697019 w 995526"/>
              <a:gd name="connsiteY35" fmla="*/ 1116341 h 3105864"/>
              <a:gd name="connsiteX36" fmla="*/ 729241 w 995526"/>
              <a:gd name="connsiteY36" fmla="*/ 1054574 h 3105864"/>
              <a:gd name="connsiteX37" fmla="*/ 691895 w 995526"/>
              <a:gd name="connsiteY37" fmla="*/ 1050554 h 3105864"/>
              <a:gd name="connsiteX38" fmla="*/ 893941 w 995526"/>
              <a:gd name="connsiteY38" fmla="*/ 784359 h 3105864"/>
              <a:gd name="connsiteX39" fmla="*/ 820865 w 995526"/>
              <a:gd name="connsiteY39" fmla="*/ 859686 h 3105864"/>
              <a:gd name="connsiteX40" fmla="*/ 775114 w 995526"/>
              <a:gd name="connsiteY40" fmla="*/ 960387 h 3105864"/>
              <a:gd name="connsiteX41" fmla="*/ 865615 w 995526"/>
              <a:gd name="connsiteY41" fmla="*/ 910680 h 3105864"/>
              <a:gd name="connsiteX42" fmla="*/ 929014 w 995526"/>
              <a:gd name="connsiteY42" fmla="*/ 812848 h 3105864"/>
              <a:gd name="connsiteX43" fmla="*/ 893941 w 995526"/>
              <a:gd name="connsiteY43" fmla="*/ 784359 h 3105864"/>
              <a:gd name="connsiteX44" fmla="*/ 948759 w 995526"/>
              <a:gd name="connsiteY44" fmla="*/ 484601 h 3105864"/>
              <a:gd name="connsiteX45" fmla="*/ 919705 w 995526"/>
              <a:gd name="connsiteY45" fmla="*/ 493775 h 3105864"/>
              <a:gd name="connsiteX46" fmla="*/ 918946 w 995526"/>
              <a:gd name="connsiteY46" fmla="*/ 543777 h 3105864"/>
              <a:gd name="connsiteX47" fmla="*/ 931307 w 995526"/>
              <a:gd name="connsiteY47" fmla="*/ 649127 h 3105864"/>
              <a:gd name="connsiteX48" fmla="*/ 977629 w 995526"/>
              <a:gd name="connsiteY48" fmla="*/ 703285 h 3105864"/>
              <a:gd name="connsiteX49" fmla="*/ 979034 w 995526"/>
              <a:gd name="connsiteY49" fmla="*/ 522968 h 3105864"/>
              <a:gd name="connsiteX50" fmla="*/ 948759 w 995526"/>
              <a:gd name="connsiteY50" fmla="*/ 484601 h 3105864"/>
              <a:gd name="connsiteX51" fmla="*/ 797653 w 995526"/>
              <a:gd name="connsiteY51" fmla="*/ 342687 h 3105864"/>
              <a:gd name="connsiteX52" fmla="*/ 764837 w 995526"/>
              <a:gd name="connsiteY52" fmla="*/ 359142 h 3105864"/>
              <a:gd name="connsiteX53" fmla="*/ 756383 w 995526"/>
              <a:gd name="connsiteY53" fmla="*/ 374520 h 3105864"/>
              <a:gd name="connsiteX54" fmla="*/ 810571 w 995526"/>
              <a:gd name="connsiteY54" fmla="*/ 416014 h 3105864"/>
              <a:gd name="connsiteX55" fmla="*/ 852665 w 995526"/>
              <a:gd name="connsiteY55" fmla="*/ 377678 h 3105864"/>
              <a:gd name="connsiteX56" fmla="*/ 797653 w 995526"/>
              <a:gd name="connsiteY56" fmla="*/ 342687 h 3105864"/>
              <a:gd name="connsiteX57" fmla="*/ 525934 w 995526"/>
              <a:gd name="connsiteY57" fmla="*/ 227309 h 3105864"/>
              <a:gd name="connsiteX58" fmla="*/ 502389 w 995526"/>
              <a:gd name="connsiteY58" fmla="*/ 244672 h 3105864"/>
              <a:gd name="connsiteX59" fmla="*/ 569811 w 995526"/>
              <a:gd name="connsiteY59" fmla="*/ 304849 h 3105864"/>
              <a:gd name="connsiteX60" fmla="*/ 654569 w 995526"/>
              <a:gd name="connsiteY60" fmla="*/ 309266 h 3105864"/>
              <a:gd name="connsiteX61" fmla="*/ 693537 w 995526"/>
              <a:gd name="connsiteY61" fmla="*/ 297548 h 3105864"/>
              <a:gd name="connsiteX62" fmla="*/ 575681 w 995526"/>
              <a:gd name="connsiteY62" fmla="*/ 233982 h 3105864"/>
              <a:gd name="connsiteX63" fmla="*/ 525934 w 995526"/>
              <a:gd name="connsiteY63" fmla="*/ 227309 h 3105864"/>
              <a:gd name="connsiteX64" fmla="*/ 217539 w 995526"/>
              <a:gd name="connsiteY64" fmla="*/ 165791 h 3105864"/>
              <a:gd name="connsiteX65" fmla="*/ 200138 w 995526"/>
              <a:gd name="connsiteY65" fmla="*/ 182596 h 3105864"/>
              <a:gd name="connsiteX66" fmla="*/ 289912 w 995526"/>
              <a:gd name="connsiteY66" fmla="*/ 263277 h 3105864"/>
              <a:gd name="connsiteX67" fmla="*/ 407824 w 995526"/>
              <a:gd name="connsiteY67" fmla="*/ 246866 h 3105864"/>
              <a:gd name="connsiteX68" fmla="*/ 278181 w 995526"/>
              <a:gd name="connsiteY68" fmla="*/ 181551 h 3105864"/>
              <a:gd name="connsiteX69" fmla="*/ 217539 w 995526"/>
              <a:gd name="connsiteY69" fmla="*/ 165791 h 3105864"/>
              <a:gd name="connsiteX70" fmla="*/ 15586 w 995526"/>
              <a:gd name="connsiteY70" fmla="*/ 1140 h 3105864"/>
              <a:gd name="connsiteX71" fmla="*/ 1877 w 995526"/>
              <a:gd name="connsiteY71" fmla="*/ 11643 h 3105864"/>
              <a:gd name="connsiteX72" fmla="*/ 143316 w 995526"/>
              <a:gd name="connsiteY72" fmla="*/ 152745 h 3105864"/>
              <a:gd name="connsiteX73" fmla="*/ 147721 w 995526"/>
              <a:gd name="connsiteY73" fmla="*/ 97202 h 3105864"/>
              <a:gd name="connsiteX74" fmla="*/ 80639 w 995526"/>
              <a:gd name="connsiteY74" fmla="*/ 32152 h 3105864"/>
              <a:gd name="connsiteX75" fmla="*/ 15586 w 995526"/>
              <a:gd name="connsiteY75" fmla="*/ 1140 h 3105864"/>
            </a:gdLst>
            <a:rect l="l" t="t" r="r" b="b"/>
            <a:pathLst>
              <a:path w="995526" h="3105864">
                <a:moveTo>
                  <a:pt x="636589" y="2968115"/>
                </a:moveTo>
                <a:cubicBezTo>
                  <a:pt x="621354" y="2966073"/>
                  <a:pt x="602973" y="2971137"/>
                  <a:pt x="584302" y="2983690"/>
                </a:cubicBezTo>
                <a:cubicBezTo>
                  <a:pt x="546629" y="3009018"/>
                  <a:pt x="489229" y="3082973"/>
                  <a:pt x="497215" y="3095894"/>
                </a:cubicBezTo>
                <a:cubicBezTo>
                  <a:pt x="510247" y="3116980"/>
                  <a:pt x="557287" y="3104003"/>
                  <a:pt x="617072" y="3062827"/>
                </a:cubicBezTo>
                <a:cubicBezTo>
                  <a:pt x="669942" y="3026415"/>
                  <a:pt x="678015" y="3016095"/>
                  <a:pt x="669996" y="2995178"/>
                </a:cubicBezTo>
                <a:cubicBezTo>
                  <a:pt x="663912" y="2979306"/>
                  <a:pt x="651824" y="2970158"/>
                  <a:pt x="636589" y="2968115"/>
                </a:cubicBezTo>
                <a:close/>
                <a:moveTo>
                  <a:pt x="862070" y="2755906"/>
                </a:moveTo>
                <a:cubicBezTo>
                  <a:pt x="843925" y="2763362"/>
                  <a:pt x="817614" y="2786239"/>
                  <a:pt x="784953" y="2823791"/>
                </a:cubicBezTo>
                <a:cubicBezTo>
                  <a:pt x="727794" y="2889508"/>
                  <a:pt x="714362" y="2929318"/>
                  <a:pt x="749349" y="2929318"/>
                </a:cubicBezTo>
                <a:cubicBezTo>
                  <a:pt x="775928" y="2929318"/>
                  <a:pt x="890195" y="2808621"/>
                  <a:pt x="890195" y="2780547"/>
                </a:cubicBezTo>
                <a:cubicBezTo>
                  <a:pt x="890195" y="2756415"/>
                  <a:pt x="880215" y="2748450"/>
                  <a:pt x="862070" y="2755906"/>
                </a:cubicBezTo>
                <a:close/>
                <a:moveTo>
                  <a:pt x="982124" y="2444496"/>
                </a:moveTo>
                <a:cubicBezTo>
                  <a:pt x="977684" y="2445040"/>
                  <a:pt x="963821" y="2455079"/>
                  <a:pt x="951317" y="2466804"/>
                </a:cubicBezTo>
                <a:cubicBezTo>
                  <a:pt x="920078" y="2496101"/>
                  <a:pt x="881246" y="2630946"/>
                  <a:pt x="898949" y="2648649"/>
                </a:cubicBezTo>
                <a:cubicBezTo>
                  <a:pt x="922112" y="2671811"/>
                  <a:pt x="944846" y="2650823"/>
                  <a:pt x="966547" y="2586244"/>
                </a:cubicBezTo>
                <a:cubicBezTo>
                  <a:pt x="988025" y="2522332"/>
                  <a:pt x="996776" y="2442700"/>
                  <a:pt x="982124" y="2444496"/>
                </a:cubicBezTo>
                <a:close/>
                <a:moveTo>
                  <a:pt x="972764" y="2162556"/>
                </a:moveTo>
                <a:cubicBezTo>
                  <a:pt x="967466" y="2162273"/>
                  <a:pt x="960574" y="2164042"/>
                  <a:pt x="951612" y="2166874"/>
                </a:cubicBezTo>
                <a:cubicBezTo>
                  <a:pt x="944789" y="2169029"/>
                  <a:pt x="943174" y="2203396"/>
                  <a:pt x="947573" y="2252822"/>
                </a:cubicBezTo>
                <a:cubicBezTo>
                  <a:pt x="953101" y="2314926"/>
                  <a:pt x="959244" y="2335178"/>
                  <a:pt x="972552" y="2335178"/>
                </a:cubicBezTo>
                <a:cubicBezTo>
                  <a:pt x="986667" y="2335178"/>
                  <a:pt x="990199" y="2317548"/>
                  <a:pt x="990199" y="2247101"/>
                </a:cubicBezTo>
                <a:cubicBezTo>
                  <a:pt x="990199" y="2182705"/>
                  <a:pt x="988658" y="2163403"/>
                  <a:pt x="972764" y="2162556"/>
                </a:cubicBezTo>
                <a:close/>
                <a:moveTo>
                  <a:pt x="821728" y="1943628"/>
                </a:moveTo>
                <a:cubicBezTo>
                  <a:pt x="803134" y="1962222"/>
                  <a:pt x="875825" y="2093992"/>
                  <a:pt x="904676" y="2093992"/>
                </a:cubicBezTo>
                <a:cubicBezTo>
                  <a:pt x="932075" y="2093992"/>
                  <a:pt x="930945" y="2070045"/>
                  <a:pt x="900489" y="2005252"/>
                </a:cubicBezTo>
                <a:cubicBezTo>
                  <a:pt x="872743" y="1946225"/>
                  <a:pt x="842665" y="1922691"/>
                  <a:pt x="821728" y="1943628"/>
                </a:cubicBezTo>
                <a:close/>
                <a:moveTo>
                  <a:pt x="613765" y="1702127"/>
                </a:moveTo>
                <a:cubicBezTo>
                  <a:pt x="597705" y="1691906"/>
                  <a:pt x="586133" y="1693263"/>
                  <a:pt x="578395" y="1705783"/>
                </a:cubicBezTo>
                <a:cubicBezTo>
                  <a:pt x="565300" y="1726971"/>
                  <a:pt x="674680" y="1870455"/>
                  <a:pt x="703926" y="1870455"/>
                </a:cubicBezTo>
                <a:cubicBezTo>
                  <a:pt x="733893" y="1870455"/>
                  <a:pt x="722710" y="1829321"/>
                  <a:pt x="676055" y="1767940"/>
                </a:cubicBezTo>
                <a:cubicBezTo>
                  <a:pt x="650370" y="1734148"/>
                  <a:pt x="629824" y="1712348"/>
                  <a:pt x="613765" y="1702127"/>
                </a:cubicBezTo>
                <a:close/>
                <a:moveTo>
                  <a:pt x="691895" y="1050554"/>
                </a:moveTo>
                <a:cubicBezTo>
                  <a:pt x="677761" y="1057457"/>
                  <a:pt x="662733" y="1072217"/>
                  <a:pt x="649188" y="1093674"/>
                </a:cubicBezTo>
                <a:cubicBezTo>
                  <a:pt x="595283" y="1179064"/>
                  <a:pt x="581093" y="1282198"/>
                  <a:pt x="623248" y="1282198"/>
                </a:cubicBezTo>
                <a:cubicBezTo>
                  <a:pt x="633434" y="1282198"/>
                  <a:pt x="642676" y="1261549"/>
                  <a:pt x="648261" y="1226314"/>
                </a:cubicBezTo>
                <a:cubicBezTo>
                  <a:pt x="653772" y="1191542"/>
                  <a:pt x="672192" y="1149996"/>
                  <a:pt x="697019" y="1116341"/>
                </a:cubicBezTo>
                <a:cubicBezTo>
                  <a:pt x="718964" y="1086593"/>
                  <a:pt x="733464" y="1058798"/>
                  <a:pt x="729241" y="1054574"/>
                </a:cubicBezTo>
                <a:cubicBezTo>
                  <a:pt x="719270" y="1044604"/>
                  <a:pt x="706029" y="1043650"/>
                  <a:pt x="691895" y="1050554"/>
                </a:cubicBezTo>
                <a:close/>
                <a:moveTo>
                  <a:pt x="893941" y="784359"/>
                </a:moveTo>
                <a:cubicBezTo>
                  <a:pt x="877207" y="791606"/>
                  <a:pt x="854139" y="816156"/>
                  <a:pt x="820865" y="859686"/>
                </a:cubicBezTo>
                <a:cubicBezTo>
                  <a:pt x="764390" y="933569"/>
                  <a:pt x="759362" y="944634"/>
                  <a:pt x="775114" y="960387"/>
                </a:cubicBezTo>
                <a:cubicBezTo>
                  <a:pt x="790867" y="976139"/>
                  <a:pt x="800812" y="970676"/>
                  <a:pt x="865615" y="910680"/>
                </a:cubicBezTo>
                <a:cubicBezTo>
                  <a:pt x="930374" y="850725"/>
                  <a:pt x="937380" y="839914"/>
                  <a:pt x="929014" y="812848"/>
                </a:cubicBezTo>
                <a:cubicBezTo>
                  <a:pt x="921076" y="787167"/>
                  <a:pt x="910675" y="777111"/>
                  <a:pt x="893941" y="784359"/>
                </a:cubicBezTo>
                <a:close/>
                <a:moveTo>
                  <a:pt x="948759" y="484601"/>
                </a:moveTo>
                <a:cubicBezTo>
                  <a:pt x="937838" y="479227"/>
                  <a:pt x="927121" y="481777"/>
                  <a:pt x="919705" y="493775"/>
                </a:cubicBezTo>
                <a:cubicBezTo>
                  <a:pt x="915760" y="500160"/>
                  <a:pt x="915418" y="522660"/>
                  <a:pt x="918946" y="543777"/>
                </a:cubicBezTo>
                <a:cubicBezTo>
                  <a:pt x="922473" y="564894"/>
                  <a:pt x="928036" y="612302"/>
                  <a:pt x="931307" y="649127"/>
                </a:cubicBezTo>
                <a:cubicBezTo>
                  <a:pt x="938109" y="725686"/>
                  <a:pt x="951210" y="741003"/>
                  <a:pt x="977629" y="703285"/>
                </a:cubicBezTo>
                <a:cubicBezTo>
                  <a:pt x="1000883" y="670085"/>
                  <a:pt x="1001608" y="576995"/>
                  <a:pt x="979034" y="522968"/>
                </a:cubicBezTo>
                <a:cubicBezTo>
                  <a:pt x="970804" y="503272"/>
                  <a:pt x="959680" y="489975"/>
                  <a:pt x="948759" y="484601"/>
                </a:cubicBezTo>
                <a:close/>
                <a:moveTo>
                  <a:pt x="797653" y="342687"/>
                </a:moveTo>
                <a:cubicBezTo>
                  <a:pt x="782162" y="339418"/>
                  <a:pt x="770371" y="344723"/>
                  <a:pt x="764837" y="359142"/>
                </a:cubicBezTo>
                <a:cubicBezTo>
                  <a:pt x="761006" y="369127"/>
                  <a:pt x="757201" y="376048"/>
                  <a:pt x="756383" y="374520"/>
                </a:cubicBezTo>
                <a:cubicBezTo>
                  <a:pt x="755565" y="372993"/>
                  <a:pt x="779949" y="391665"/>
                  <a:pt x="810571" y="416014"/>
                </a:cubicBezTo>
                <a:cubicBezTo>
                  <a:pt x="890960" y="479935"/>
                  <a:pt x="925284" y="448676"/>
                  <a:pt x="852665" y="377678"/>
                </a:cubicBezTo>
                <a:cubicBezTo>
                  <a:pt x="832334" y="357800"/>
                  <a:pt x="813144" y="345957"/>
                  <a:pt x="797653" y="342687"/>
                </a:cubicBezTo>
                <a:close/>
                <a:moveTo>
                  <a:pt x="525934" y="227309"/>
                </a:moveTo>
                <a:cubicBezTo>
                  <a:pt x="515842" y="228781"/>
                  <a:pt x="510118" y="234259"/>
                  <a:pt x="502389" y="244672"/>
                </a:cubicBezTo>
                <a:cubicBezTo>
                  <a:pt x="476558" y="279473"/>
                  <a:pt x="502113" y="302283"/>
                  <a:pt x="569811" y="304849"/>
                </a:cubicBezTo>
                <a:cubicBezTo>
                  <a:pt x="600428" y="306010"/>
                  <a:pt x="638570" y="307998"/>
                  <a:pt x="654569" y="309266"/>
                </a:cubicBezTo>
                <a:cubicBezTo>
                  <a:pt x="670569" y="310535"/>
                  <a:pt x="688104" y="305262"/>
                  <a:pt x="693537" y="297548"/>
                </a:cubicBezTo>
                <a:cubicBezTo>
                  <a:pt x="705999" y="279854"/>
                  <a:pt x="652774" y="251148"/>
                  <a:pt x="575681" y="233982"/>
                </a:cubicBezTo>
                <a:cubicBezTo>
                  <a:pt x="550483" y="228372"/>
                  <a:pt x="536025" y="225837"/>
                  <a:pt x="525934" y="227309"/>
                </a:cubicBezTo>
                <a:close/>
                <a:moveTo>
                  <a:pt x="217539" y="165791"/>
                </a:moveTo>
                <a:cubicBezTo>
                  <a:pt x="207366" y="165927"/>
                  <a:pt x="204400" y="171491"/>
                  <a:pt x="200138" y="182596"/>
                </a:cubicBezTo>
                <a:cubicBezTo>
                  <a:pt x="189847" y="209414"/>
                  <a:pt x="223013" y="239220"/>
                  <a:pt x="289912" y="263277"/>
                </a:cubicBezTo>
                <a:cubicBezTo>
                  <a:pt x="359158" y="288178"/>
                  <a:pt x="407824" y="281404"/>
                  <a:pt x="407824" y="246866"/>
                </a:cubicBezTo>
                <a:cubicBezTo>
                  <a:pt x="407824" y="223600"/>
                  <a:pt x="405116" y="222236"/>
                  <a:pt x="278181" y="181551"/>
                </a:cubicBezTo>
                <a:cubicBezTo>
                  <a:pt x="245092" y="170946"/>
                  <a:pt x="227712" y="165655"/>
                  <a:pt x="217539" y="165791"/>
                </a:cubicBezTo>
                <a:close/>
                <a:moveTo>
                  <a:pt x="15586" y="1140"/>
                </a:moveTo>
                <a:cubicBezTo>
                  <a:pt x="9920" y="2792"/>
                  <a:pt x="5207" y="6256"/>
                  <a:pt x="1877" y="11643"/>
                </a:cubicBezTo>
                <a:cubicBezTo>
                  <a:pt x="-15867" y="40352"/>
                  <a:pt x="96795" y="152745"/>
                  <a:pt x="143316" y="152745"/>
                </a:cubicBezTo>
                <a:cubicBezTo>
                  <a:pt x="186957" y="152745"/>
                  <a:pt x="188541" y="132765"/>
                  <a:pt x="147721" y="97202"/>
                </a:cubicBezTo>
                <a:cubicBezTo>
                  <a:pt x="127078" y="79219"/>
                  <a:pt x="96891" y="49947"/>
                  <a:pt x="80639" y="32152"/>
                </a:cubicBezTo>
                <a:cubicBezTo>
                  <a:pt x="58153" y="7533"/>
                  <a:pt x="32584" y="-3816"/>
                  <a:pt x="15586" y="1140"/>
                </a:cubicBezTo>
                <a:close/>
              </a:path>
            </a:pathLst>
          </a:custGeom>
          <a:solidFill>
            <a:schemeClr val="accent3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0" flipH="1" flipV="0">
            <a:off x="4511949" y="1198344"/>
            <a:ext cx="1688298" cy="1619288"/>
          </a:xfrm>
          <a:custGeom>
            <a:avLst/>
            <a:gdLst>
              <a:gd name="connsiteX0" fmla="*/ 547019 w 1688298"/>
              <a:gd name="connsiteY0" fmla="*/ 1557062 h 1619288"/>
              <a:gd name="connsiteX1" fmla="*/ 464723 w 1688298"/>
              <a:gd name="connsiteY1" fmla="*/ 1568289 h 1619288"/>
              <a:gd name="connsiteX2" fmla="*/ 483090 w 1688298"/>
              <a:gd name="connsiteY2" fmla="*/ 1615518 h 1619288"/>
              <a:gd name="connsiteX3" fmla="*/ 597128 w 1688298"/>
              <a:gd name="connsiteY3" fmla="*/ 1579597 h 1619288"/>
              <a:gd name="connsiteX4" fmla="*/ 547019 w 1688298"/>
              <a:gd name="connsiteY4" fmla="*/ 1557062 h 1619288"/>
              <a:gd name="connsiteX5" fmla="*/ 220338 w 1688298"/>
              <a:gd name="connsiteY5" fmla="*/ 1483717 h 1619288"/>
              <a:gd name="connsiteX6" fmla="*/ 186375 w 1688298"/>
              <a:gd name="connsiteY6" fmla="*/ 1500878 h 1619288"/>
              <a:gd name="connsiteX7" fmla="*/ 263097 w 1688298"/>
              <a:gd name="connsiteY7" fmla="*/ 1561531 h 1619288"/>
              <a:gd name="connsiteX8" fmla="*/ 311776 w 1688298"/>
              <a:gd name="connsiteY8" fmla="*/ 1549135 h 1619288"/>
              <a:gd name="connsiteX9" fmla="*/ 220338 w 1688298"/>
              <a:gd name="connsiteY9" fmla="*/ 1483717 h 1619288"/>
              <a:gd name="connsiteX10" fmla="*/ 785725 w 1688298"/>
              <a:gd name="connsiteY10" fmla="*/ 1353080 h 1619288"/>
              <a:gd name="connsiteX11" fmla="*/ 744726 w 1688298"/>
              <a:gd name="connsiteY11" fmla="*/ 1373779 h 1619288"/>
              <a:gd name="connsiteX12" fmla="*/ 714695 w 1688298"/>
              <a:gd name="connsiteY12" fmla="*/ 1469039 h 1619288"/>
              <a:gd name="connsiteX13" fmla="*/ 782450 w 1688298"/>
              <a:gd name="connsiteY13" fmla="*/ 1429564 h 1619288"/>
              <a:gd name="connsiteX14" fmla="*/ 785725 w 1688298"/>
              <a:gd name="connsiteY14" fmla="*/ 1353080 h 1619288"/>
              <a:gd name="connsiteX15" fmla="*/ 32838 w 1688298"/>
              <a:gd name="connsiteY15" fmla="*/ 1199464 h 1619288"/>
              <a:gd name="connsiteX16" fmla="*/ 17648 w 1688298"/>
              <a:gd name="connsiteY16" fmla="*/ 1235054 h 1619288"/>
              <a:gd name="connsiteX17" fmla="*/ 72863 w 1688298"/>
              <a:gd name="connsiteY17" fmla="*/ 1379230 h 1619288"/>
              <a:gd name="connsiteX18" fmla="*/ 71201 w 1688298"/>
              <a:gd name="connsiteY18" fmla="*/ 1264951 h 1619288"/>
              <a:gd name="connsiteX19" fmla="*/ 32838 w 1688298"/>
              <a:gd name="connsiteY19" fmla="*/ 1199464 h 1619288"/>
              <a:gd name="connsiteX20" fmla="*/ 859465 w 1688298"/>
              <a:gd name="connsiteY20" fmla="*/ 1035531 h 1619288"/>
              <a:gd name="connsiteX21" fmla="*/ 842655 w 1688298"/>
              <a:gd name="connsiteY21" fmla="*/ 1113570 h 1619288"/>
              <a:gd name="connsiteX22" fmla="*/ 883207 w 1688298"/>
              <a:gd name="connsiteY22" fmla="*/ 1223092 h 1619288"/>
              <a:gd name="connsiteX23" fmla="*/ 900033 w 1688298"/>
              <a:gd name="connsiteY23" fmla="*/ 1145086 h 1619288"/>
              <a:gd name="connsiteX24" fmla="*/ 859465 w 1688298"/>
              <a:gd name="connsiteY24" fmla="*/ 1035531 h 1619288"/>
              <a:gd name="connsiteX25" fmla="*/ 43639 w 1688298"/>
              <a:gd name="connsiteY25" fmla="*/ 922757 h 1619288"/>
              <a:gd name="connsiteX26" fmla="*/ 22519 w 1688298"/>
              <a:gd name="connsiteY26" fmla="*/ 930842 h 1619288"/>
              <a:gd name="connsiteX27" fmla="*/ 0 w 1688298"/>
              <a:gd name="connsiteY27" fmla="*/ 1022613 h 1619288"/>
              <a:gd name="connsiteX28" fmla="*/ 57444 w 1688298"/>
              <a:gd name="connsiteY28" fmla="*/ 1012344 h 1619288"/>
              <a:gd name="connsiteX29" fmla="*/ 60680 w 1688298"/>
              <a:gd name="connsiteY29" fmla="*/ 932339 h 1619288"/>
              <a:gd name="connsiteX30" fmla="*/ 43639 w 1688298"/>
              <a:gd name="connsiteY30" fmla="*/ 922757 h 1619288"/>
              <a:gd name="connsiteX31" fmla="*/ 766428 w 1688298"/>
              <a:gd name="connsiteY31" fmla="*/ 800735 h 1619288"/>
              <a:gd name="connsiteX32" fmla="*/ 743166 w 1688298"/>
              <a:gd name="connsiteY32" fmla="*/ 808071 h 1619288"/>
              <a:gd name="connsiteX33" fmla="*/ 771640 w 1688298"/>
              <a:gd name="connsiteY33" fmla="*/ 901718 h 1619288"/>
              <a:gd name="connsiteX34" fmla="*/ 820667 w 1688298"/>
              <a:gd name="connsiteY34" fmla="*/ 945017 h 1619288"/>
              <a:gd name="connsiteX35" fmla="*/ 843442 w 1688298"/>
              <a:gd name="connsiteY35" fmla="*/ 928840 h 1619288"/>
              <a:gd name="connsiteX36" fmla="*/ 817915 w 1688298"/>
              <a:gd name="connsiteY36" fmla="*/ 875897 h 1619288"/>
              <a:gd name="connsiteX37" fmla="*/ 780979 w 1688298"/>
              <a:gd name="connsiteY37" fmla="*/ 814934 h 1619288"/>
              <a:gd name="connsiteX38" fmla="*/ 766428 w 1688298"/>
              <a:gd name="connsiteY38" fmla="*/ 800735 h 1619288"/>
              <a:gd name="connsiteX39" fmla="*/ 139772 w 1688298"/>
              <a:gd name="connsiteY39" fmla="*/ 683271 h 1619288"/>
              <a:gd name="connsiteX40" fmla="*/ 113277 w 1688298"/>
              <a:gd name="connsiteY40" fmla="*/ 703291 h 1619288"/>
              <a:gd name="connsiteX41" fmla="*/ 52944 w 1688298"/>
              <a:gd name="connsiteY41" fmla="*/ 874170 h 1619288"/>
              <a:gd name="connsiteX42" fmla="*/ 73376 w 1688298"/>
              <a:gd name="connsiteY42" fmla="*/ 874577 h 1619288"/>
              <a:gd name="connsiteX43" fmla="*/ 162961 w 1688298"/>
              <a:gd name="connsiteY43" fmla="*/ 699902 h 1619288"/>
              <a:gd name="connsiteX44" fmla="*/ 139772 w 1688298"/>
              <a:gd name="connsiteY44" fmla="*/ 683271 h 1619288"/>
              <a:gd name="connsiteX45" fmla="*/ 705376 w 1688298"/>
              <a:gd name="connsiteY45" fmla="*/ 494842 h 1619288"/>
              <a:gd name="connsiteX46" fmla="*/ 680446 w 1688298"/>
              <a:gd name="connsiteY46" fmla="*/ 512777 h 1619288"/>
              <a:gd name="connsiteX47" fmla="*/ 701913 w 1688298"/>
              <a:gd name="connsiteY47" fmla="*/ 671976 h 1619288"/>
              <a:gd name="connsiteX48" fmla="*/ 732435 w 1688298"/>
              <a:gd name="connsiteY48" fmla="*/ 668325 h 1619288"/>
              <a:gd name="connsiteX49" fmla="*/ 735128 w 1688298"/>
              <a:gd name="connsiteY49" fmla="*/ 595466 h 1619288"/>
              <a:gd name="connsiteX50" fmla="*/ 722691 w 1688298"/>
              <a:gd name="connsiteY50" fmla="*/ 514923 h 1619288"/>
              <a:gd name="connsiteX51" fmla="*/ 705376 w 1688298"/>
              <a:gd name="connsiteY51" fmla="*/ 494842 h 1619288"/>
              <a:gd name="connsiteX52" fmla="*/ 315863 w 1688298"/>
              <a:gd name="connsiteY52" fmla="*/ 255419 h 1619288"/>
              <a:gd name="connsiteX53" fmla="*/ 239389 w 1688298"/>
              <a:gd name="connsiteY53" fmla="*/ 306118 h 1619288"/>
              <a:gd name="connsiteX54" fmla="*/ 125232 w 1688298"/>
              <a:gd name="connsiteY54" fmla="*/ 379654 h 1619288"/>
              <a:gd name="connsiteX55" fmla="*/ 56156 w 1688298"/>
              <a:gd name="connsiteY55" fmla="*/ 420573 h 1619288"/>
              <a:gd name="connsiteX56" fmla="*/ 125356 w 1688298"/>
              <a:gd name="connsiteY56" fmla="*/ 482569 h 1619288"/>
              <a:gd name="connsiteX57" fmla="*/ 158829 w 1688298"/>
              <a:gd name="connsiteY57" fmla="*/ 514164 h 1619288"/>
              <a:gd name="connsiteX58" fmla="*/ 135190 w 1688298"/>
              <a:gd name="connsiteY58" fmla="*/ 570923 h 1619288"/>
              <a:gd name="connsiteX59" fmla="*/ 124575 w 1688298"/>
              <a:gd name="connsiteY59" fmla="*/ 633448 h 1619288"/>
              <a:gd name="connsiteX60" fmla="*/ 204134 w 1688298"/>
              <a:gd name="connsiteY60" fmla="*/ 657896 h 1619288"/>
              <a:gd name="connsiteX61" fmla="*/ 241185 w 1688298"/>
              <a:gd name="connsiteY61" fmla="*/ 612658 h 1619288"/>
              <a:gd name="connsiteX62" fmla="*/ 262883 w 1688298"/>
              <a:gd name="connsiteY62" fmla="*/ 560701 h 1619288"/>
              <a:gd name="connsiteX63" fmla="*/ 327213 w 1688298"/>
              <a:gd name="connsiteY63" fmla="*/ 558877 h 1619288"/>
              <a:gd name="connsiteX64" fmla="*/ 400071 w 1688298"/>
              <a:gd name="connsiteY64" fmla="*/ 552982 h 1619288"/>
              <a:gd name="connsiteX65" fmla="*/ 374392 w 1688298"/>
              <a:gd name="connsiteY65" fmla="*/ 479450 h 1619288"/>
              <a:gd name="connsiteX66" fmla="*/ 341188 w 1688298"/>
              <a:gd name="connsiteY66" fmla="*/ 341387 h 1619288"/>
              <a:gd name="connsiteX67" fmla="*/ 315863 w 1688298"/>
              <a:gd name="connsiteY67" fmla="*/ 255419 h 1619288"/>
              <a:gd name="connsiteX68" fmla="*/ 844058 w 1688298"/>
              <a:gd name="connsiteY68" fmla="*/ 237451 h 1619288"/>
              <a:gd name="connsiteX69" fmla="*/ 801437 w 1688298"/>
              <a:gd name="connsiteY69" fmla="*/ 273790 h 1619288"/>
              <a:gd name="connsiteX70" fmla="*/ 776589 w 1688298"/>
              <a:gd name="connsiteY70" fmla="*/ 403222 h 1619288"/>
              <a:gd name="connsiteX71" fmla="*/ 871536 w 1688298"/>
              <a:gd name="connsiteY71" fmla="*/ 251292 h 1619288"/>
              <a:gd name="connsiteX72" fmla="*/ 844058 w 1688298"/>
              <a:gd name="connsiteY72" fmla="*/ 237451 h 1619288"/>
              <a:gd name="connsiteX73" fmla="*/ 1574932 w 1688298"/>
              <a:gd name="connsiteY73" fmla="*/ 66399 h 1619288"/>
              <a:gd name="connsiteX74" fmla="*/ 1559943 w 1688298"/>
              <a:gd name="connsiteY74" fmla="*/ 75392 h 1619288"/>
              <a:gd name="connsiteX75" fmla="*/ 1594037 w 1688298"/>
              <a:gd name="connsiteY75" fmla="*/ 133972 h 1619288"/>
              <a:gd name="connsiteX76" fmla="*/ 1688298 w 1688298"/>
              <a:gd name="connsiteY76" fmla="*/ 155358 h 1619288"/>
              <a:gd name="connsiteX77" fmla="*/ 1592471 w 1688298"/>
              <a:gd name="connsiteY77" fmla="*/ 67067 h 1619288"/>
              <a:gd name="connsiteX78" fmla="*/ 1574932 w 1688298"/>
              <a:gd name="connsiteY78" fmla="*/ 66399 h 1619288"/>
              <a:gd name="connsiteX79" fmla="*/ 1099527 w 1688298"/>
              <a:gd name="connsiteY79" fmla="*/ 49890 h 1619288"/>
              <a:gd name="connsiteX80" fmla="*/ 1015620 w 1688298"/>
              <a:gd name="connsiteY80" fmla="*/ 87985 h 1619288"/>
              <a:gd name="connsiteX81" fmla="*/ 951896 w 1688298"/>
              <a:gd name="connsiteY81" fmla="*/ 185399 h 1619288"/>
              <a:gd name="connsiteX82" fmla="*/ 1143827 w 1688298"/>
              <a:gd name="connsiteY82" fmla="*/ 70789 h 1619288"/>
              <a:gd name="connsiteX83" fmla="*/ 1099527 w 1688298"/>
              <a:gd name="connsiteY83" fmla="*/ 49890 h 1619288"/>
              <a:gd name="connsiteX84" fmla="*/ 1361241 w 1688298"/>
              <a:gd name="connsiteY84" fmla="*/ 425 h 1619288"/>
              <a:gd name="connsiteX85" fmla="*/ 1272597 w 1688298"/>
              <a:gd name="connsiteY85" fmla="*/ 8042 h 1619288"/>
              <a:gd name="connsiteX86" fmla="*/ 1264753 w 1688298"/>
              <a:gd name="connsiteY86" fmla="*/ 31572 h 1619288"/>
              <a:gd name="connsiteX87" fmla="*/ 1364757 w 1688298"/>
              <a:gd name="connsiteY87" fmla="*/ 47259 h 1619288"/>
              <a:gd name="connsiteX88" fmla="*/ 1450642 w 1688298"/>
              <a:gd name="connsiteY88" fmla="*/ 14316 h 1619288"/>
              <a:gd name="connsiteX89" fmla="*/ 1361241 w 1688298"/>
              <a:gd name="connsiteY89" fmla="*/ 425 h 1619288"/>
            </a:gdLst>
            <a:rect l="l" t="t" r="r" b="b"/>
            <a:pathLst>
              <a:path w="1688298" h="1619288">
                <a:moveTo>
                  <a:pt x="547019" y="1557062"/>
                </a:moveTo>
                <a:cubicBezTo>
                  <a:pt x="522601" y="1554977"/>
                  <a:pt x="492818" y="1558518"/>
                  <a:pt x="464723" y="1568289"/>
                </a:cubicBezTo>
                <a:cubicBezTo>
                  <a:pt x="407107" y="1588327"/>
                  <a:pt x="413414" y="1604545"/>
                  <a:pt x="483090" y="1615518"/>
                </a:cubicBezTo>
                <a:cubicBezTo>
                  <a:pt x="558363" y="1627373"/>
                  <a:pt x="613046" y="1610148"/>
                  <a:pt x="597128" y="1579597"/>
                </a:cubicBezTo>
                <a:cubicBezTo>
                  <a:pt x="590492" y="1566860"/>
                  <a:pt x="571438" y="1559147"/>
                  <a:pt x="547019" y="1557062"/>
                </a:cubicBezTo>
                <a:close/>
                <a:moveTo>
                  <a:pt x="220338" y="1483717"/>
                </a:moveTo>
                <a:cubicBezTo>
                  <a:pt x="205468" y="1482778"/>
                  <a:pt x="190399" y="1490392"/>
                  <a:pt x="186375" y="1500878"/>
                </a:cubicBezTo>
                <a:cubicBezTo>
                  <a:pt x="175701" y="1528694"/>
                  <a:pt x="207866" y="1554124"/>
                  <a:pt x="263097" y="1561531"/>
                </a:cubicBezTo>
                <a:cubicBezTo>
                  <a:pt x="302691" y="1566842"/>
                  <a:pt x="311776" y="1564528"/>
                  <a:pt x="311776" y="1549135"/>
                </a:cubicBezTo>
                <a:cubicBezTo>
                  <a:pt x="311776" y="1525679"/>
                  <a:pt x="256299" y="1485989"/>
                  <a:pt x="220338" y="1483717"/>
                </a:cubicBezTo>
                <a:close/>
                <a:moveTo>
                  <a:pt x="785725" y="1353080"/>
                </a:moveTo>
                <a:cubicBezTo>
                  <a:pt x="775206" y="1355597"/>
                  <a:pt x="761419" y="1362320"/>
                  <a:pt x="744726" y="1373779"/>
                </a:cubicBezTo>
                <a:cubicBezTo>
                  <a:pt x="710686" y="1397145"/>
                  <a:pt x="694415" y="1448759"/>
                  <a:pt x="714695" y="1469039"/>
                </a:cubicBezTo>
                <a:cubicBezTo>
                  <a:pt x="736073" y="1490417"/>
                  <a:pt x="743600" y="1486032"/>
                  <a:pt x="782450" y="1429564"/>
                </a:cubicBezTo>
                <a:cubicBezTo>
                  <a:pt x="819431" y="1375815"/>
                  <a:pt x="817281" y="1345527"/>
                  <a:pt x="785725" y="1353080"/>
                </a:cubicBezTo>
                <a:close/>
                <a:moveTo>
                  <a:pt x="32838" y="1199464"/>
                </a:moveTo>
                <a:cubicBezTo>
                  <a:pt x="23312" y="1194146"/>
                  <a:pt x="17648" y="1205674"/>
                  <a:pt x="17648" y="1235054"/>
                </a:cubicBezTo>
                <a:cubicBezTo>
                  <a:pt x="17648" y="1276993"/>
                  <a:pt x="45018" y="1348462"/>
                  <a:pt x="72863" y="1379230"/>
                </a:cubicBezTo>
                <a:cubicBezTo>
                  <a:pt x="119596" y="1430870"/>
                  <a:pt x="118889" y="1382272"/>
                  <a:pt x="71201" y="1264951"/>
                </a:cubicBezTo>
                <a:cubicBezTo>
                  <a:pt x="55753" y="1226947"/>
                  <a:pt x="42365" y="1204783"/>
                  <a:pt x="32838" y="1199464"/>
                </a:cubicBezTo>
                <a:close/>
                <a:moveTo>
                  <a:pt x="859465" y="1035531"/>
                </a:moveTo>
                <a:cubicBezTo>
                  <a:pt x="847383" y="1035531"/>
                  <a:pt x="843102" y="1055410"/>
                  <a:pt x="842655" y="1113570"/>
                </a:cubicBezTo>
                <a:cubicBezTo>
                  <a:pt x="841960" y="1204110"/>
                  <a:pt x="857032" y="1244815"/>
                  <a:pt x="883207" y="1223092"/>
                </a:cubicBezTo>
                <a:cubicBezTo>
                  <a:pt x="894028" y="1214111"/>
                  <a:pt x="900033" y="1186270"/>
                  <a:pt x="900033" y="1145086"/>
                </a:cubicBezTo>
                <a:cubicBezTo>
                  <a:pt x="900033" y="1075761"/>
                  <a:pt x="885136" y="1035531"/>
                  <a:pt x="859465" y="1035531"/>
                </a:cubicBezTo>
                <a:close/>
                <a:moveTo>
                  <a:pt x="43639" y="922757"/>
                </a:moveTo>
                <a:cubicBezTo>
                  <a:pt x="37872" y="922531"/>
                  <a:pt x="31424" y="925249"/>
                  <a:pt x="22519" y="930842"/>
                </a:cubicBezTo>
                <a:cubicBezTo>
                  <a:pt x="4042" y="942448"/>
                  <a:pt x="0" y="958917"/>
                  <a:pt x="0" y="1022613"/>
                </a:cubicBezTo>
                <a:cubicBezTo>
                  <a:pt x="0" y="1141683"/>
                  <a:pt x="20592" y="1138001"/>
                  <a:pt x="57444" y="1012344"/>
                </a:cubicBezTo>
                <a:cubicBezTo>
                  <a:pt x="73146" y="958802"/>
                  <a:pt x="73690" y="945350"/>
                  <a:pt x="60680" y="932339"/>
                </a:cubicBezTo>
                <a:cubicBezTo>
                  <a:pt x="54494" y="926154"/>
                  <a:pt x="49407" y="922983"/>
                  <a:pt x="43639" y="922757"/>
                </a:cubicBezTo>
                <a:close/>
                <a:moveTo>
                  <a:pt x="766428" y="800735"/>
                </a:moveTo>
                <a:cubicBezTo>
                  <a:pt x="758784" y="799347"/>
                  <a:pt x="749688" y="801549"/>
                  <a:pt x="743166" y="808071"/>
                </a:cubicBezTo>
                <a:cubicBezTo>
                  <a:pt x="727829" y="823408"/>
                  <a:pt x="735803" y="849629"/>
                  <a:pt x="771640" y="901718"/>
                </a:cubicBezTo>
                <a:cubicBezTo>
                  <a:pt x="794166" y="934459"/>
                  <a:pt x="812785" y="950902"/>
                  <a:pt x="820667" y="945017"/>
                </a:cubicBezTo>
                <a:cubicBezTo>
                  <a:pt x="827657" y="939797"/>
                  <a:pt x="837905" y="932518"/>
                  <a:pt x="843442" y="928840"/>
                </a:cubicBezTo>
                <a:cubicBezTo>
                  <a:pt x="848978" y="925163"/>
                  <a:pt x="837491" y="901338"/>
                  <a:pt x="817915" y="875897"/>
                </a:cubicBezTo>
                <a:cubicBezTo>
                  <a:pt x="798337" y="850456"/>
                  <a:pt x="781716" y="823022"/>
                  <a:pt x="780979" y="814934"/>
                </a:cubicBezTo>
                <a:cubicBezTo>
                  <a:pt x="780264" y="807099"/>
                  <a:pt x="774072" y="802122"/>
                  <a:pt x="766428" y="800735"/>
                </a:cubicBezTo>
                <a:close/>
                <a:moveTo>
                  <a:pt x="139772" y="683271"/>
                </a:moveTo>
                <a:cubicBezTo>
                  <a:pt x="130172" y="683926"/>
                  <a:pt x="120021" y="690689"/>
                  <a:pt x="113277" y="703291"/>
                </a:cubicBezTo>
                <a:cubicBezTo>
                  <a:pt x="99310" y="729387"/>
                  <a:pt x="52944" y="860709"/>
                  <a:pt x="52944" y="874170"/>
                </a:cubicBezTo>
                <a:cubicBezTo>
                  <a:pt x="52944" y="879698"/>
                  <a:pt x="62138" y="879881"/>
                  <a:pt x="73376" y="874577"/>
                </a:cubicBezTo>
                <a:cubicBezTo>
                  <a:pt x="99973" y="862027"/>
                  <a:pt x="171589" y="722387"/>
                  <a:pt x="162961" y="699902"/>
                </a:cubicBezTo>
                <a:cubicBezTo>
                  <a:pt x="158421" y="688070"/>
                  <a:pt x="149372" y="682616"/>
                  <a:pt x="139772" y="683271"/>
                </a:cubicBezTo>
                <a:close/>
                <a:moveTo>
                  <a:pt x="705376" y="494842"/>
                </a:moveTo>
                <a:cubicBezTo>
                  <a:pt x="695955" y="494363"/>
                  <a:pt x="685264" y="500221"/>
                  <a:pt x="680446" y="512777"/>
                </a:cubicBezTo>
                <a:cubicBezTo>
                  <a:pt x="669237" y="541986"/>
                  <a:pt x="685389" y="661765"/>
                  <a:pt x="701913" y="671976"/>
                </a:cubicBezTo>
                <a:cubicBezTo>
                  <a:pt x="710147" y="677066"/>
                  <a:pt x="723883" y="675423"/>
                  <a:pt x="732435" y="668325"/>
                </a:cubicBezTo>
                <a:cubicBezTo>
                  <a:pt x="744777" y="658082"/>
                  <a:pt x="745333" y="643053"/>
                  <a:pt x="735128" y="595466"/>
                </a:cubicBezTo>
                <a:cubicBezTo>
                  <a:pt x="728057" y="562491"/>
                  <a:pt x="722460" y="526247"/>
                  <a:pt x="722691" y="514923"/>
                </a:cubicBezTo>
                <a:cubicBezTo>
                  <a:pt x="722950" y="502135"/>
                  <a:pt x="714798" y="495321"/>
                  <a:pt x="705376" y="494842"/>
                </a:cubicBezTo>
                <a:close/>
                <a:moveTo>
                  <a:pt x="315863" y="255419"/>
                </a:moveTo>
                <a:cubicBezTo>
                  <a:pt x="301935" y="256668"/>
                  <a:pt x="267521" y="279482"/>
                  <a:pt x="239389" y="306118"/>
                </a:cubicBezTo>
                <a:cubicBezTo>
                  <a:pt x="211259" y="332754"/>
                  <a:pt x="159888" y="365845"/>
                  <a:pt x="125232" y="379654"/>
                </a:cubicBezTo>
                <a:cubicBezTo>
                  <a:pt x="90578" y="393463"/>
                  <a:pt x="59493" y="411876"/>
                  <a:pt x="56156" y="420573"/>
                </a:cubicBezTo>
                <a:cubicBezTo>
                  <a:pt x="46683" y="445260"/>
                  <a:pt x="88327" y="482569"/>
                  <a:pt x="125356" y="482569"/>
                </a:cubicBezTo>
                <a:cubicBezTo>
                  <a:pt x="153834" y="482569"/>
                  <a:pt x="158829" y="487284"/>
                  <a:pt x="158829" y="514164"/>
                </a:cubicBezTo>
                <a:cubicBezTo>
                  <a:pt x="158829" y="531542"/>
                  <a:pt x="148191" y="557084"/>
                  <a:pt x="135190" y="570923"/>
                </a:cubicBezTo>
                <a:cubicBezTo>
                  <a:pt x="114870" y="592553"/>
                  <a:pt x="113379" y="601331"/>
                  <a:pt x="124575" y="633448"/>
                </a:cubicBezTo>
                <a:cubicBezTo>
                  <a:pt x="138800" y="674252"/>
                  <a:pt x="148586" y="677259"/>
                  <a:pt x="204134" y="657896"/>
                </a:cubicBezTo>
                <a:cubicBezTo>
                  <a:pt x="233566" y="647635"/>
                  <a:pt x="241185" y="638333"/>
                  <a:pt x="241185" y="612658"/>
                </a:cubicBezTo>
                <a:cubicBezTo>
                  <a:pt x="241185" y="594882"/>
                  <a:pt x="250949" y="571500"/>
                  <a:pt x="262883" y="560701"/>
                </a:cubicBezTo>
                <a:cubicBezTo>
                  <a:pt x="282613" y="542845"/>
                  <a:pt x="288447" y="542679"/>
                  <a:pt x="327213" y="558877"/>
                </a:cubicBezTo>
                <a:cubicBezTo>
                  <a:pt x="382714" y="582067"/>
                  <a:pt x="391053" y="581392"/>
                  <a:pt x="400071" y="552982"/>
                </a:cubicBezTo>
                <a:cubicBezTo>
                  <a:pt x="405065" y="537245"/>
                  <a:pt x="396430" y="512519"/>
                  <a:pt x="374392" y="479450"/>
                </a:cubicBezTo>
                <a:cubicBezTo>
                  <a:pt x="345344" y="435861"/>
                  <a:pt x="341188" y="418581"/>
                  <a:pt x="341188" y="341387"/>
                </a:cubicBezTo>
                <a:cubicBezTo>
                  <a:pt x="341188" y="258204"/>
                  <a:pt x="339738" y="253278"/>
                  <a:pt x="315863" y="255419"/>
                </a:cubicBezTo>
                <a:close/>
                <a:moveTo>
                  <a:pt x="844058" y="237451"/>
                </a:moveTo>
                <a:cubicBezTo>
                  <a:pt x="831638" y="241438"/>
                  <a:pt x="816694" y="253787"/>
                  <a:pt x="801437" y="273790"/>
                </a:cubicBezTo>
                <a:cubicBezTo>
                  <a:pt x="747727" y="344208"/>
                  <a:pt x="731560" y="428422"/>
                  <a:pt x="776589" y="403222"/>
                </a:cubicBezTo>
                <a:cubicBezTo>
                  <a:pt x="804215" y="387762"/>
                  <a:pt x="878371" y="269102"/>
                  <a:pt x="871536" y="251292"/>
                </a:cubicBezTo>
                <a:cubicBezTo>
                  <a:pt x="866375" y="237842"/>
                  <a:pt x="856479" y="233465"/>
                  <a:pt x="844058" y="237451"/>
                </a:cubicBezTo>
                <a:close/>
                <a:moveTo>
                  <a:pt x="1574932" y="66399"/>
                </a:moveTo>
                <a:cubicBezTo>
                  <a:pt x="1569036" y="67908"/>
                  <a:pt x="1563566" y="71027"/>
                  <a:pt x="1559943" y="75392"/>
                </a:cubicBezTo>
                <a:cubicBezTo>
                  <a:pt x="1549670" y="87770"/>
                  <a:pt x="1557181" y="100674"/>
                  <a:pt x="1594037" y="133972"/>
                </a:cubicBezTo>
                <a:cubicBezTo>
                  <a:pt x="1645536" y="180498"/>
                  <a:pt x="1688298" y="190200"/>
                  <a:pt x="1688298" y="155358"/>
                </a:cubicBezTo>
                <a:cubicBezTo>
                  <a:pt x="1688298" y="134628"/>
                  <a:pt x="1631485" y="82283"/>
                  <a:pt x="1592471" y="67067"/>
                </a:cubicBezTo>
                <a:cubicBezTo>
                  <a:pt x="1587149" y="64991"/>
                  <a:pt x="1580828" y="64890"/>
                  <a:pt x="1574932" y="66399"/>
                </a:cubicBezTo>
                <a:close/>
                <a:moveTo>
                  <a:pt x="1099527" y="49890"/>
                </a:moveTo>
                <a:cubicBezTo>
                  <a:pt x="1075467" y="53117"/>
                  <a:pt x="1044806" y="66177"/>
                  <a:pt x="1015620" y="87985"/>
                </a:cubicBezTo>
                <a:cubicBezTo>
                  <a:pt x="964121" y="126467"/>
                  <a:pt x="935981" y="169483"/>
                  <a:pt x="951896" y="185399"/>
                </a:cubicBezTo>
                <a:cubicBezTo>
                  <a:pt x="964702" y="198205"/>
                  <a:pt x="1146791" y="89472"/>
                  <a:pt x="1143827" y="70789"/>
                </a:cubicBezTo>
                <a:cubicBezTo>
                  <a:pt x="1141046" y="53268"/>
                  <a:pt x="1123587" y="46663"/>
                  <a:pt x="1099527" y="49890"/>
                </a:cubicBezTo>
                <a:close/>
                <a:moveTo>
                  <a:pt x="1361241" y="425"/>
                </a:moveTo>
                <a:cubicBezTo>
                  <a:pt x="1320314" y="-1017"/>
                  <a:pt x="1279513" y="1125"/>
                  <a:pt x="1272597" y="8042"/>
                </a:cubicBezTo>
                <a:cubicBezTo>
                  <a:pt x="1268283" y="12355"/>
                  <a:pt x="1264753" y="22944"/>
                  <a:pt x="1264753" y="31572"/>
                </a:cubicBezTo>
                <a:cubicBezTo>
                  <a:pt x="1264753" y="43414"/>
                  <a:pt x="1289264" y="47259"/>
                  <a:pt x="1364757" y="47259"/>
                </a:cubicBezTo>
                <a:cubicBezTo>
                  <a:pt x="1463715" y="47259"/>
                  <a:pt x="1478076" y="41751"/>
                  <a:pt x="1450642" y="14316"/>
                </a:cubicBezTo>
                <a:cubicBezTo>
                  <a:pt x="1443220" y="6895"/>
                  <a:pt x="1402167" y="1867"/>
                  <a:pt x="1361241" y="425"/>
                </a:cubicBezTo>
                <a:close/>
              </a:path>
            </a:pathLst>
          </a:custGeom>
          <a:solidFill>
            <a:schemeClr val="accent3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17" name=""/>
          <p:cNvPicPr>
            <a:picLocks noChangeAspect="1"/>
          </p:cNvPicPr>
          <p:nvPr/>
        </p:nvPicPr>
        <p:blipFill>
          <a:blip r:embed="rId6">
            <a:alphaModFix amt="100000"/>
          </a:blip>
          <a:srcRect l="0" t="0" r="0" b="0"/>
          <a:stretch>
            <a:fillRect/>
          </a:stretch>
        </p:blipFill>
        <p:spPr>
          <a:xfrm rot="5807965" flipH="1" flipV="0">
            <a:off x="928509" y="5696109"/>
            <a:ext cx="454195" cy="7400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"/>
          <p:cNvPicPr>
            <a:picLocks noChangeAspect="1"/>
          </p:cNvPicPr>
          <p:nvPr/>
        </p:nvPicPr>
        <p:blipFill>
          <a:blip r:embed="rId7">
            <a:alphaModFix amt="100000"/>
          </a:blip>
          <a:srcRect l="0" t="0" r="0" b="0"/>
          <a:stretch>
            <a:fillRect/>
          </a:stretch>
        </p:blipFill>
        <p:spPr>
          <a:xfrm rot="0" flipH="1" flipV="0">
            <a:off x="5935557" y="4613566"/>
            <a:ext cx="917919" cy="6225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"/>
          <p:cNvPicPr>
            <a:picLocks noChangeAspect="1"/>
          </p:cNvPicPr>
          <p:nvPr/>
        </p:nvPicPr>
        <p:blipFill>
          <a:blip r:embed="rId8">
            <a:alphaModFix amt="100000"/>
          </a:blip>
          <a:srcRect l="0" t="0" r="0" b="0"/>
          <a:stretch>
            <a:fillRect/>
          </a:stretch>
        </p:blipFill>
        <p:spPr>
          <a:xfrm rot="0" flipH="1" flipV="0">
            <a:off x="4305970" y="3628669"/>
            <a:ext cx="740052" cy="435138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标题 1"/>
          <p:cNvSpPr txBox="1"/>
          <p:nvPr/>
        </p:nvSpPr>
        <p:spPr>
          <a:xfrm rot="1836321" flipH="1" flipV="0">
            <a:off x="3992503" y="2610902"/>
            <a:ext cx="169837" cy="137806"/>
          </a:xfrm>
          <a:custGeom>
            <a:avLst/>
            <a:gdLst>
              <a:gd name="connsiteX0" fmla="*/ 95145 w 169837"/>
              <a:gd name="connsiteY0" fmla="*/ 83092 h 137806"/>
              <a:gd name="connsiteX1" fmla="*/ 8094 w 169837"/>
              <a:gd name="connsiteY1" fmla="*/ 78756 h 137806"/>
              <a:gd name="connsiteX2" fmla="*/ 32145 w 169837"/>
              <a:gd name="connsiteY2" fmla="*/ 130682 h 137806"/>
              <a:gd name="connsiteX3" fmla="*/ 95145 w 169837"/>
              <a:gd name="connsiteY3" fmla="*/ 83092 h 137806"/>
              <a:gd name="connsiteX4" fmla="*/ 128209 w 169837"/>
              <a:gd name="connsiteY4" fmla="*/ 10576 h 137806"/>
              <a:gd name="connsiteX5" fmla="*/ 70841 w 169837"/>
              <a:gd name="connsiteY5" fmla="*/ 17969 h 137806"/>
              <a:gd name="connsiteX6" fmla="*/ 140737 w 169837"/>
              <a:gd name="connsiteY6" fmla="*/ 82678 h 137806"/>
              <a:gd name="connsiteX7" fmla="*/ 152183 w 169837"/>
              <a:gd name="connsiteY7" fmla="*/ 31118 h 137806"/>
              <a:gd name="connsiteX8" fmla="*/ 128209 w 169837"/>
              <a:gd name="connsiteY8" fmla="*/ 10576 h 137806"/>
            </a:gdLst>
            <a:rect l="l" t="t" r="r" b="b"/>
            <a:pathLst>
              <a:path w="169837" h="137806">
                <a:moveTo>
                  <a:pt x="95145" y="83092"/>
                </a:moveTo>
                <a:cubicBezTo>
                  <a:pt x="69484" y="69358"/>
                  <a:pt x="19958" y="66892"/>
                  <a:pt x="8094" y="78756"/>
                </a:cubicBezTo>
                <a:cubicBezTo>
                  <a:pt x="-8970" y="95820"/>
                  <a:pt x="1841" y="119160"/>
                  <a:pt x="32145" y="130682"/>
                </a:cubicBezTo>
                <a:cubicBezTo>
                  <a:pt x="95246" y="154673"/>
                  <a:pt x="150668" y="112807"/>
                  <a:pt x="95145" y="83092"/>
                </a:cubicBezTo>
                <a:close/>
                <a:moveTo>
                  <a:pt x="128209" y="10576"/>
                </a:moveTo>
                <a:cubicBezTo>
                  <a:pt x="101577" y="-4840"/>
                  <a:pt x="70841" y="-4252"/>
                  <a:pt x="70841" y="17969"/>
                </a:cubicBezTo>
                <a:cubicBezTo>
                  <a:pt x="70841" y="43021"/>
                  <a:pt x="113677" y="82678"/>
                  <a:pt x="140737" y="82678"/>
                </a:cubicBezTo>
                <a:cubicBezTo>
                  <a:pt x="175226" y="82678"/>
                  <a:pt x="179080" y="65312"/>
                  <a:pt x="152183" y="31118"/>
                </a:cubicBezTo>
                <a:cubicBezTo>
                  <a:pt x="145508" y="22631"/>
                  <a:pt x="137086" y="15714"/>
                  <a:pt x="128209" y="10576"/>
                </a:cubicBezTo>
                <a:close/>
              </a:path>
            </a:pathLst>
          </a:custGeom>
          <a:solidFill>
            <a:schemeClr val="accent3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 rot="1836321" flipH="1" flipV="0">
            <a:off x="3115443" y="2167705"/>
            <a:ext cx="165799" cy="184545"/>
          </a:xfrm>
          <a:custGeom>
            <a:avLst/>
            <a:gdLst>
              <a:gd name="connsiteX0" fmla="*/ 144934 w 165799"/>
              <a:gd name="connsiteY0" fmla="*/ 125405 h 184545"/>
              <a:gd name="connsiteX1" fmla="*/ 101319 w 165799"/>
              <a:gd name="connsiteY1" fmla="*/ 122128 h 184545"/>
              <a:gd name="connsiteX2" fmla="*/ 44392 w 165799"/>
              <a:gd name="connsiteY2" fmla="*/ 142154 h 184545"/>
              <a:gd name="connsiteX3" fmla="*/ 111775 w 165799"/>
              <a:gd name="connsiteY3" fmla="*/ 184545 h 184545"/>
              <a:gd name="connsiteX4" fmla="*/ 161082 w 165799"/>
              <a:gd name="connsiteY4" fmla="*/ 152191 h 184545"/>
              <a:gd name="connsiteX5" fmla="*/ 144934 w 165799"/>
              <a:gd name="connsiteY5" fmla="*/ 125405 h 184545"/>
              <a:gd name="connsiteX6" fmla="*/ 98012 w 165799"/>
              <a:gd name="connsiteY6" fmla="*/ 692 h 184545"/>
              <a:gd name="connsiteX7" fmla="*/ 39672 w 165799"/>
              <a:gd name="connsiteY7" fmla="*/ 16748 h 184545"/>
              <a:gd name="connsiteX8" fmla="*/ 24332 w 165799"/>
              <a:gd name="connsiteY8" fmla="*/ 88681 h 184545"/>
              <a:gd name="connsiteX9" fmla="*/ 92774 w 165799"/>
              <a:gd name="connsiteY9" fmla="*/ 86833 h 184545"/>
              <a:gd name="connsiteX10" fmla="*/ 125763 w 165799"/>
              <a:gd name="connsiteY10" fmla="*/ 34471 h 184545"/>
              <a:gd name="connsiteX11" fmla="*/ 98012 w 165799"/>
              <a:gd name="connsiteY11" fmla="*/ 692 h 184545"/>
            </a:gdLst>
            <a:rect l="l" t="t" r="r" b="b"/>
            <a:pathLst>
              <a:path w="165799" h="184545">
                <a:moveTo>
                  <a:pt x="144934" y="125405"/>
                </a:moveTo>
                <a:cubicBezTo>
                  <a:pt x="136751" y="121290"/>
                  <a:pt x="123991" y="121092"/>
                  <a:pt x="101319" y="122128"/>
                </a:cubicBezTo>
                <a:cubicBezTo>
                  <a:pt x="69133" y="123599"/>
                  <a:pt x="48762" y="130766"/>
                  <a:pt x="44392" y="142154"/>
                </a:cubicBezTo>
                <a:cubicBezTo>
                  <a:pt x="32576" y="172946"/>
                  <a:pt x="51015" y="184545"/>
                  <a:pt x="111775" y="184545"/>
                </a:cubicBezTo>
                <a:cubicBezTo>
                  <a:pt x="170578" y="184545"/>
                  <a:pt x="170701" y="184464"/>
                  <a:pt x="161082" y="152191"/>
                </a:cubicBezTo>
                <a:cubicBezTo>
                  <a:pt x="156721" y="137555"/>
                  <a:pt x="153116" y="129521"/>
                  <a:pt x="144934" y="125405"/>
                </a:cubicBezTo>
                <a:close/>
                <a:moveTo>
                  <a:pt x="98012" y="692"/>
                </a:moveTo>
                <a:cubicBezTo>
                  <a:pt x="84580" y="-2073"/>
                  <a:pt x="66049" y="3468"/>
                  <a:pt x="39672" y="16748"/>
                </a:cubicBezTo>
                <a:cubicBezTo>
                  <a:pt x="-7750" y="40623"/>
                  <a:pt x="-12399" y="62424"/>
                  <a:pt x="24332" y="88681"/>
                </a:cubicBezTo>
                <a:cubicBezTo>
                  <a:pt x="47923" y="105546"/>
                  <a:pt x="53872" y="105385"/>
                  <a:pt x="92774" y="86833"/>
                </a:cubicBezTo>
                <a:cubicBezTo>
                  <a:pt x="131307" y="68458"/>
                  <a:pt x="134461" y="63453"/>
                  <a:pt x="125763" y="34471"/>
                </a:cubicBezTo>
                <a:cubicBezTo>
                  <a:pt x="119778" y="14528"/>
                  <a:pt x="111444" y="3457"/>
                  <a:pt x="98012" y="692"/>
                </a:cubicBezTo>
                <a:close/>
              </a:path>
            </a:pathLst>
          </a:custGeom>
          <a:solidFill>
            <a:schemeClr val="accent3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 rot="0" flipH="0" flipV="0">
            <a:off x="660400" y="853800"/>
            <a:ext cx="1316795" cy="163517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23" name=""/>
          <p:cNvPicPr>
            <a:picLocks noChangeAspect="1"/>
          </p:cNvPicPr>
          <p:nvPr/>
        </p:nvPicPr>
        <p:blipFill>
          <a:blip r:embed="rId9">
            <a:alphaModFix amt="100000"/>
          </a:blip>
          <a:srcRect l="0" t="0" r="0" b="0"/>
          <a:stretch>
            <a:fillRect/>
          </a:stretch>
        </p:blipFill>
        <p:spPr>
          <a:xfrm rot="0" flipH="0" flipV="0">
            <a:off x="5421395" y="398216"/>
            <a:ext cx="585267" cy="566977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标题 1"/>
          <p:cNvSpPr txBox="1"/>
          <p:nvPr/>
        </p:nvSpPr>
        <p:spPr>
          <a:xfrm rot="0" flipH="0" flipV="0">
            <a:off x="6364729" y="2994838"/>
            <a:ext cx="5478956" cy="2580462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30000"/>
              </a:lnSpc>
            </a:pPr>
            <a:r>
              <a:rPr kumimoji="1" lang="en-US" altLang="zh-CN" sz="4000">
                <a:ln w="12700">
                  <a:noFill/>
                </a:ln>
                <a:solidFill>
                  <a:srgbClr val="1A9BD7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出游预算概览</a:t>
            </a:r>
            <a:endParaRPr kumimoji="1" lang="zh-CN" altLang="en-US"/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2568617" y="3404717"/>
            <a:ext cx="3240000" cy="1646374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自驾油费约150元，高速费约50元，总计200元，经济实惠且方便自由安排行程。</a:t>
            </a: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0" flipV="0">
            <a:off x="8164600" y="3404717"/>
            <a:ext cx="3240000" cy="1646374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途经多个服务区，可随时休息加油，确保行车安全，享受舒适的自驾体验。</a:t>
            </a: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1">
            <a:off x="761263" y="3288124"/>
            <a:ext cx="1646374" cy="1646374"/>
          </a:xfrm>
          <a:custGeom>
            <a:avLst/>
            <a:gdLst>
              <a:gd name="T0" fmla="*/ 283 w 566"/>
              <a:gd name="T1" fmla="*/ 566 h 566"/>
              <a:gd name="T2" fmla="*/ 0 w 566"/>
              <a:gd name="T3" fmla="*/ 383 h 566"/>
              <a:gd name="T4" fmla="*/ 97 w 566"/>
              <a:gd name="T5" fmla="*/ 136 h 566"/>
              <a:gd name="T6" fmla="*/ 283 w 566"/>
              <a:gd name="T7" fmla="*/ 0 h 566"/>
              <a:gd name="T8" fmla="*/ 469 w 566"/>
              <a:gd name="T9" fmla="*/ 136 h 566"/>
              <a:gd name="T10" fmla="*/ 566 w 566"/>
              <a:gd name="T11" fmla="*/ 383 h 566"/>
              <a:gd name="T12" fmla="*/ 283 w 566"/>
              <a:gd name="T13" fmla="*/ 566 h 566"/>
            </a:gdLst>
            <a:rect l="0" t="0" r="r" b="b"/>
            <a:pathLst>
              <a:path w="566" h="566">
                <a:moveTo>
                  <a:pt x="283" y="566"/>
                </a:moveTo>
                <a:cubicBezTo>
                  <a:pt x="93" y="566"/>
                  <a:pt x="0" y="506"/>
                  <a:pt x="0" y="383"/>
                </a:cubicBezTo>
                <a:cubicBezTo>
                  <a:pt x="0" y="314"/>
                  <a:pt x="37" y="219"/>
                  <a:pt x="97" y="136"/>
                </a:cubicBezTo>
                <a:cubicBezTo>
                  <a:pt x="158" y="51"/>
                  <a:pt x="228" y="0"/>
                  <a:pt x="283" y="0"/>
                </a:cubicBezTo>
                <a:cubicBezTo>
                  <a:pt x="338" y="0"/>
                  <a:pt x="408" y="51"/>
                  <a:pt x="469" y="136"/>
                </a:cubicBezTo>
                <a:cubicBezTo>
                  <a:pt x="529" y="219"/>
                  <a:pt x="566" y="314"/>
                  <a:pt x="566" y="383"/>
                </a:cubicBezTo>
                <a:cubicBezTo>
                  <a:pt x="566" y="506"/>
                  <a:pt x="473" y="566"/>
                  <a:pt x="283" y="566"/>
                </a:cubicBezTo>
                <a:close/>
              </a:path>
            </a:pathLst>
          </a:custGeom>
          <a:solidFill>
            <a:schemeClr val="accent2"/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1293446" y="3652537"/>
            <a:ext cx="630111" cy="682563"/>
          </a:xfrm>
          <a:custGeom>
            <a:avLst/>
            <a:gdLst>
              <a:gd name="connsiteX0" fmla="*/ 712625 w 1425436"/>
              <a:gd name="connsiteY0" fmla="*/ 111621 h 1544091"/>
              <a:gd name="connsiteX1" fmla="*/ 902567 w 1425436"/>
              <a:gd name="connsiteY1" fmla="*/ 190314 h 1544091"/>
              <a:gd name="connsiteX2" fmla="*/ 981260 w 1425436"/>
              <a:gd name="connsiteY2" fmla="*/ 380256 h 1544091"/>
              <a:gd name="connsiteX3" fmla="*/ 902567 w 1425436"/>
              <a:gd name="connsiteY3" fmla="*/ 570198 h 1544091"/>
              <a:gd name="connsiteX4" fmla="*/ 712625 w 1425436"/>
              <a:gd name="connsiteY4" fmla="*/ 648891 h 1544091"/>
              <a:gd name="connsiteX5" fmla="*/ 522684 w 1425436"/>
              <a:gd name="connsiteY5" fmla="*/ 570198 h 1544091"/>
              <a:gd name="connsiteX6" fmla="*/ 444177 w 1425436"/>
              <a:gd name="connsiteY6" fmla="*/ 380070 h 1544091"/>
              <a:gd name="connsiteX7" fmla="*/ 522870 w 1425436"/>
              <a:gd name="connsiteY7" fmla="*/ 190128 h 1544091"/>
              <a:gd name="connsiteX8" fmla="*/ 712625 w 1425436"/>
              <a:gd name="connsiteY8" fmla="*/ 111621 h 1544091"/>
              <a:gd name="connsiteX9" fmla="*/ 712625 w 1425436"/>
              <a:gd name="connsiteY9" fmla="*/ 0 h 1544091"/>
              <a:gd name="connsiteX10" fmla="*/ 332556 w 1425436"/>
              <a:gd name="connsiteY10" fmla="*/ 380070 h 1544091"/>
              <a:gd name="connsiteX11" fmla="*/ 712625 w 1425436"/>
              <a:gd name="connsiteY11" fmla="*/ 760140 h 1544091"/>
              <a:gd name="connsiteX12" fmla="*/ 1092695 w 1425436"/>
              <a:gd name="connsiteY12" fmla="*/ 380070 h 1544091"/>
              <a:gd name="connsiteX13" fmla="*/ 712625 w 1425436"/>
              <a:gd name="connsiteY13" fmla="*/ 0 h 1544091"/>
              <a:gd name="connsiteX14" fmla="*/ 712625 w 1425436"/>
              <a:gd name="connsiteY14" fmla="*/ 943012 h 1544091"/>
              <a:gd name="connsiteX15" fmla="*/ 978842 w 1425436"/>
              <a:gd name="connsiteY15" fmla="*/ 976685 h 1544091"/>
              <a:gd name="connsiteX16" fmla="*/ 1146087 w 1425436"/>
              <a:gd name="connsiteY16" fmla="*/ 1059470 h 1544091"/>
              <a:gd name="connsiteX17" fmla="*/ 1248593 w 1425436"/>
              <a:gd name="connsiteY17" fmla="*/ 1174440 h 1544091"/>
              <a:gd name="connsiteX18" fmla="*/ 1310356 w 1425436"/>
              <a:gd name="connsiteY18" fmla="*/ 1316385 h 1544091"/>
              <a:gd name="connsiteX19" fmla="*/ 1296590 w 1425436"/>
              <a:gd name="connsiteY19" fmla="*/ 1390241 h 1544091"/>
              <a:gd name="connsiteX20" fmla="*/ 1208595 w 1425436"/>
              <a:gd name="connsiteY20" fmla="*/ 1432285 h 1544091"/>
              <a:gd name="connsiteX21" fmla="*/ 216842 w 1425436"/>
              <a:gd name="connsiteY21" fmla="*/ 1432285 h 1544091"/>
              <a:gd name="connsiteX22" fmla="*/ 128847 w 1425436"/>
              <a:gd name="connsiteY22" fmla="*/ 1390241 h 1544091"/>
              <a:gd name="connsiteX23" fmla="*/ 115081 w 1425436"/>
              <a:gd name="connsiteY23" fmla="*/ 1316385 h 1544091"/>
              <a:gd name="connsiteX24" fmla="*/ 176844 w 1425436"/>
              <a:gd name="connsiteY24" fmla="*/ 1174440 h 1544091"/>
              <a:gd name="connsiteX25" fmla="*/ 279350 w 1425436"/>
              <a:gd name="connsiteY25" fmla="*/ 1059470 h 1544091"/>
              <a:gd name="connsiteX26" fmla="*/ 446595 w 1425436"/>
              <a:gd name="connsiteY26" fmla="*/ 976685 h 1544091"/>
              <a:gd name="connsiteX27" fmla="*/ 712625 w 1425436"/>
              <a:gd name="connsiteY27" fmla="*/ 943012 h 1544091"/>
              <a:gd name="connsiteX28" fmla="*/ 712625 w 1425436"/>
              <a:gd name="connsiteY28" fmla="*/ 831391 h 1544091"/>
              <a:gd name="connsiteX29" fmla="*/ 8296 w 1425436"/>
              <a:gd name="connsiteY29" fmla="*/ 1284387 h 1544091"/>
              <a:gd name="connsiteX30" fmla="*/ 216842 w 1425436"/>
              <a:gd name="connsiteY30" fmla="*/ 1544092 h 1544091"/>
              <a:gd name="connsiteX31" fmla="*/ 1208595 w 1425436"/>
              <a:gd name="connsiteY31" fmla="*/ 1544092 h 1544091"/>
              <a:gd name="connsiteX32" fmla="*/ 1417141 w 1425436"/>
              <a:gd name="connsiteY32" fmla="*/ 1284387 h 1544091"/>
              <a:gd name="connsiteX33" fmla="*/ 712625 w 1425436"/>
              <a:gd name="connsiteY33" fmla="*/ 831391 h 1544091"/>
            </a:gdLst>
            <a:rect l="l" t="t" r="r" b="b"/>
            <a:pathLst>
              <a:path w="1425436" h="1544091">
                <a:moveTo>
                  <a:pt x="712625" y="111621"/>
                </a:moveTo>
                <a:cubicBezTo>
                  <a:pt x="784435" y="111621"/>
                  <a:pt x="851780" y="139526"/>
                  <a:pt x="902567" y="190314"/>
                </a:cubicBezTo>
                <a:cubicBezTo>
                  <a:pt x="953355" y="241102"/>
                  <a:pt x="981260" y="308446"/>
                  <a:pt x="981260" y="380256"/>
                </a:cubicBezTo>
                <a:cubicBezTo>
                  <a:pt x="981260" y="452065"/>
                  <a:pt x="953355" y="519410"/>
                  <a:pt x="902567" y="570198"/>
                </a:cubicBezTo>
                <a:cubicBezTo>
                  <a:pt x="851780" y="620985"/>
                  <a:pt x="784435" y="648891"/>
                  <a:pt x="712625" y="648891"/>
                </a:cubicBezTo>
                <a:cubicBezTo>
                  <a:pt x="640816" y="648891"/>
                  <a:pt x="573471" y="620985"/>
                  <a:pt x="522684" y="570198"/>
                </a:cubicBezTo>
                <a:cubicBezTo>
                  <a:pt x="472082" y="519224"/>
                  <a:pt x="444177" y="451693"/>
                  <a:pt x="444177" y="380070"/>
                </a:cubicBezTo>
                <a:cubicBezTo>
                  <a:pt x="444177" y="308446"/>
                  <a:pt x="472082" y="240916"/>
                  <a:pt x="522870" y="190128"/>
                </a:cubicBezTo>
                <a:cubicBezTo>
                  <a:pt x="573471" y="139526"/>
                  <a:pt x="641002" y="111621"/>
                  <a:pt x="712625" y="111621"/>
                </a:cubicBezTo>
                <a:moveTo>
                  <a:pt x="712625" y="0"/>
                </a:moveTo>
                <a:cubicBezTo>
                  <a:pt x="502778" y="0"/>
                  <a:pt x="332556" y="170036"/>
                  <a:pt x="332556" y="380070"/>
                </a:cubicBezTo>
                <a:cubicBezTo>
                  <a:pt x="332556" y="589917"/>
                  <a:pt x="502778" y="760140"/>
                  <a:pt x="712625" y="760140"/>
                </a:cubicBezTo>
                <a:cubicBezTo>
                  <a:pt x="922473" y="760140"/>
                  <a:pt x="1092695" y="589917"/>
                  <a:pt x="1092695" y="380070"/>
                </a:cubicBezTo>
                <a:cubicBezTo>
                  <a:pt x="1092881" y="170036"/>
                  <a:pt x="922659" y="0"/>
                  <a:pt x="712625" y="0"/>
                </a:cubicBezTo>
                <a:close/>
                <a:moveTo>
                  <a:pt x="712625" y="943012"/>
                </a:moveTo>
                <a:cubicBezTo>
                  <a:pt x="813643" y="943012"/>
                  <a:pt x="903126" y="954360"/>
                  <a:pt x="978842" y="976685"/>
                </a:cubicBezTo>
                <a:cubicBezTo>
                  <a:pt x="1043582" y="995846"/>
                  <a:pt x="1099951" y="1023752"/>
                  <a:pt x="1146087" y="1059470"/>
                </a:cubicBezTo>
                <a:cubicBezTo>
                  <a:pt x="1186829" y="1091096"/>
                  <a:pt x="1220315" y="1128675"/>
                  <a:pt x="1248593" y="1174440"/>
                </a:cubicBezTo>
                <a:cubicBezTo>
                  <a:pt x="1273708" y="1215368"/>
                  <a:pt x="1293985" y="1261877"/>
                  <a:pt x="1310356" y="1316385"/>
                </a:cubicBezTo>
                <a:cubicBezTo>
                  <a:pt x="1320774" y="1350801"/>
                  <a:pt x="1306264" y="1377404"/>
                  <a:pt x="1296590" y="1390241"/>
                </a:cubicBezTo>
                <a:cubicBezTo>
                  <a:pt x="1276684" y="1417030"/>
                  <a:pt x="1244686" y="1432285"/>
                  <a:pt x="1208595" y="1432285"/>
                </a:cubicBezTo>
                <a:lnTo>
                  <a:pt x="216842" y="1432285"/>
                </a:lnTo>
                <a:cubicBezTo>
                  <a:pt x="180937" y="1432285"/>
                  <a:pt x="148753" y="1417030"/>
                  <a:pt x="128847" y="1390241"/>
                </a:cubicBezTo>
                <a:cubicBezTo>
                  <a:pt x="119359" y="1377404"/>
                  <a:pt x="104849" y="1350801"/>
                  <a:pt x="115081" y="1316385"/>
                </a:cubicBezTo>
                <a:cubicBezTo>
                  <a:pt x="131452" y="1261877"/>
                  <a:pt x="151543" y="1215368"/>
                  <a:pt x="176844" y="1174440"/>
                </a:cubicBezTo>
                <a:cubicBezTo>
                  <a:pt x="204936" y="1128675"/>
                  <a:pt x="238422" y="1090910"/>
                  <a:pt x="279350" y="1059470"/>
                </a:cubicBezTo>
                <a:cubicBezTo>
                  <a:pt x="325486" y="1023752"/>
                  <a:pt x="381855" y="995846"/>
                  <a:pt x="446595" y="976685"/>
                </a:cubicBezTo>
                <a:cubicBezTo>
                  <a:pt x="522125" y="954360"/>
                  <a:pt x="611794" y="943012"/>
                  <a:pt x="712625" y="943012"/>
                </a:cubicBezTo>
                <a:moveTo>
                  <a:pt x="712625" y="831391"/>
                </a:moveTo>
                <a:cubicBezTo>
                  <a:pt x="244561" y="831391"/>
                  <a:pt x="77501" y="1053331"/>
                  <a:pt x="8296" y="1284387"/>
                </a:cubicBezTo>
                <a:cubicBezTo>
                  <a:pt x="-30771" y="1414611"/>
                  <a:pt x="73037" y="1544092"/>
                  <a:pt x="216842" y="1544092"/>
                </a:cubicBezTo>
                <a:lnTo>
                  <a:pt x="1208595" y="1544092"/>
                </a:lnTo>
                <a:cubicBezTo>
                  <a:pt x="1352400" y="1544092"/>
                  <a:pt x="1456208" y="1414611"/>
                  <a:pt x="1417141" y="1284387"/>
                </a:cubicBezTo>
                <a:cubicBezTo>
                  <a:pt x="1347750" y="1053331"/>
                  <a:pt x="1180690" y="831391"/>
                  <a:pt x="712625" y="831391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6387087" y="3288124"/>
            <a:ext cx="1646374" cy="1646374"/>
          </a:xfrm>
          <a:custGeom>
            <a:avLst/>
            <a:gdLst>
              <a:gd name="T0" fmla="*/ 283 w 566"/>
              <a:gd name="T1" fmla="*/ 566 h 566"/>
              <a:gd name="T2" fmla="*/ 0 w 566"/>
              <a:gd name="T3" fmla="*/ 383 h 566"/>
              <a:gd name="T4" fmla="*/ 97 w 566"/>
              <a:gd name="T5" fmla="*/ 136 h 566"/>
              <a:gd name="T6" fmla="*/ 283 w 566"/>
              <a:gd name="T7" fmla="*/ 0 h 566"/>
              <a:gd name="T8" fmla="*/ 469 w 566"/>
              <a:gd name="T9" fmla="*/ 136 h 566"/>
              <a:gd name="T10" fmla="*/ 566 w 566"/>
              <a:gd name="T11" fmla="*/ 383 h 566"/>
              <a:gd name="T12" fmla="*/ 283 w 566"/>
              <a:gd name="T13" fmla="*/ 566 h 566"/>
            </a:gdLst>
            <a:rect l="0" t="0" r="r" b="b"/>
            <a:pathLst>
              <a:path w="566" h="566">
                <a:moveTo>
                  <a:pt x="283" y="566"/>
                </a:moveTo>
                <a:cubicBezTo>
                  <a:pt x="93" y="566"/>
                  <a:pt x="0" y="506"/>
                  <a:pt x="0" y="383"/>
                </a:cubicBezTo>
                <a:cubicBezTo>
                  <a:pt x="0" y="314"/>
                  <a:pt x="37" y="219"/>
                  <a:pt x="97" y="136"/>
                </a:cubicBezTo>
                <a:cubicBezTo>
                  <a:pt x="158" y="51"/>
                  <a:pt x="228" y="0"/>
                  <a:pt x="283" y="0"/>
                </a:cubicBezTo>
                <a:cubicBezTo>
                  <a:pt x="338" y="0"/>
                  <a:pt x="408" y="51"/>
                  <a:pt x="469" y="136"/>
                </a:cubicBezTo>
                <a:cubicBezTo>
                  <a:pt x="529" y="219"/>
                  <a:pt x="566" y="314"/>
                  <a:pt x="566" y="383"/>
                </a:cubicBezTo>
                <a:cubicBezTo>
                  <a:pt x="566" y="506"/>
                  <a:pt x="473" y="566"/>
                  <a:pt x="283" y="566"/>
                </a:cubicBezTo>
                <a:close/>
              </a:path>
            </a:pathLst>
          </a:custGeom>
          <a:solidFill>
            <a:schemeClr val="accent1"/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6883058" y="3808077"/>
            <a:ext cx="682563" cy="643331"/>
          </a:xfrm>
          <a:custGeom>
            <a:avLst/>
            <a:gdLst>
              <a:gd name="connsiteX0" fmla="*/ 1110072 w 1498885"/>
              <a:gd name="connsiteY0" fmla="*/ 1039039 h 1412736"/>
              <a:gd name="connsiteX1" fmla="*/ 1149511 w 1498885"/>
              <a:gd name="connsiteY1" fmla="*/ 1055363 h 1412736"/>
              <a:gd name="connsiteX2" fmla="*/ 1371451 w 1498885"/>
              <a:gd name="connsiteY2" fmla="*/ 1277303 h 1412736"/>
              <a:gd name="connsiteX3" fmla="*/ 1371451 w 1498885"/>
              <a:gd name="connsiteY3" fmla="*/ 1356182 h 1412736"/>
              <a:gd name="connsiteX4" fmla="*/ 1332012 w 1498885"/>
              <a:gd name="connsiteY4" fmla="*/ 1372553 h 1412736"/>
              <a:gd name="connsiteX5" fmla="*/ 1292572 w 1498885"/>
              <a:gd name="connsiteY5" fmla="*/ 1356182 h 1412736"/>
              <a:gd name="connsiteX6" fmla="*/ 1070632 w 1498885"/>
              <a:gd name="connsiteY6" fmla="*/ 1134242 h 1412736"/>
              <a:gd name="connsiteX7" fmla="*/ 1070632 w 1498885"/>
              <a:gd name="connsiteY7" fmla="*/ 1055363 h 1412736"/>
              <a:gd name="connsiteX8" fmla="*/ 1110072 w 1498885"/>
              <a:gd name="connsiteY8" fmla="*/ 1039039 h 1412736"/>
              <a:gd name="connsiteX9" fmla="*/ 1110072 w 1498885"/>
              <a:gd name="connsiteY9" fmla="*/ 705989 h 1412736"/>
              <a:gd name="connsiteX10" fmla="*/ 1443075 w 1498885"/>
              <a:gd name="connsiteY10" fmla="*/ 705989 h 1412736"/>
              <a:gd name="connsiteX11" fmla="*/ 1498885 w 1498885"/>
              <a:gd name="connsiteY11" fmla="*/ 761800 h 1412736"/>
              <a:gd name="connsiteX12" fmla="*/ 1443075 w 1498885"/>
              <a:gd name="connsiteY12" fmla="*/ 817611 h 1412736"/>
              <a:gd name="connsiteX13" fmla="*/ 1110072 w 1498885"/>
              <a:gd name="connsiteY13" fmla="*/ 817611 h 1412736"/>
              <a:gd name="connsiteX14" fmla="*/ 1054261 w 1498885"/>
              <a:gd name="connsiteY14" fmla="*/ 761800 h 1412736"/>
              <a:gd name="connsiteX15" fmla="*/ 1110072 w 1498885"/>
              <a:gd name="connsiteY15" fmla="*/ 705989 h 1412736"/>
              <a:gd name="connsiteX16" fmla="*/ 1332012 w 1498885"/>
              <a:gd name="connsiteY16" fmla="*/ 151093 h 1412736"/>
              <a:gd name="connsiteX17" fmla="*/ 1371451 w 1498885"/>
              <a:gd name="connsiteY17" fmla="*/ 167418 h 1412736"/>
              <a:gd name="connsiteX18" fmla="*/ 1371451 w 1498885"/>
              <a:gd name="connsiteY18" fmla="*/ 246297 h 1412736"/>
              <a:gd name="connsiteX19" fmla="*/ 1149511 w 1498885"/>
              <a:gd name="connsiteY19" fmla="*/ 468236 h 1412736"/>
              <a:gd name="connsiteX20" fmla="*/ 1110072 w 1498885"/>
              <a:gd name="connsiteY20" fmla="*/ 484608 h 1412736"/>
              <a:gd name="connsiteX21" fmla="*/ 1070632 w 1498885"/>
              <a:gd name="connsiteY21" fmla="*/ 468236 h 1412736"/>
              <a:gd name="connsiteX22" fmla="*/ 1070632 w 1498885"/>
              <a:gd name="connsiteY22" fmla="*/ 389358 h 1412736"/>
              <a:gd name="connsiteX23" fmla="*/ 1292572 w 1498885"/>
              <a:gd name="connsiteY23" fmla="*/ 167418 h 1412736"/>
              <a:gd name="connsiteX24" fmla="*/ 1332012 w 1498885"/>
              <a:gd name="connsiteY24" fmla="*/ 151093 h 1412736"/>
              <a:gd name="connsiteX25" fmla="*/ 709724 w 1498885"/>
              <a:gd name="connsiteY25" fmla="*/ 111607 h 1412736"/>
              <a:gd name="connsiteX26" fmla="*/ 649635 w 1498885"/>
              <a:gd name="connsiteY26" fmla="*/ 127420 h 1412736"/>
              <a:gd name="connsiteX27" fmla="*/ 174129 w 1498885"/>
              <a:gd name="connsiteY27" fmla="*/ 394752 h 1412736"/>
              <a:gd name="connsiteX28" fmla="*/ 111621 w 1498885"/>
              <a:gd name="connsiteY28" fmla="*/ 501536 h 1412736"/>
              <a:gd name="connsiteX29" fmla="*/ 111621 w 1498885"/>
              <a:gd name="connsiteY29" fmla="*/ 910814 h 1412736"/>
              <a:gd name="connsiteX30" fmla="*/ 174129 w 1498885"/>
              <a:gd name="connsiteY30" fmla="*/ 1017598 h 1412736"/>
              <a:gd name="connsiteX31" fmla="*/ 649821 w 1498885"/>
              <a:gd name="connsiteY31" fmla="*/ 1284930 h 1412736"/>
              <a:gd name="connsiteX32" fmla="*/ 771674 w 1498885"/>
              <a:gd name="connsiteY32" fmla="*/ 1283814 h 1412736"/>
              <a:gd name="connsiteX33" fmla="*/ 832321 w 1498885"/>
              <a:gd name="connsiteY33" fmla="*/ 1178146 h 1412736"/>
              <a:gd name="connsiteX34" fmla="*/ 832321 w 1498885"/>
              <a:gd name="connsiteY34" fmla="*/ 234204 h 1412736"/>
              <a:gd name="connsiteX35" fmla="*/ 771674 w 1498885"/>
              <a:gd name="connsiteY35" fmla="*/ 128536 h 1412736"/>
              <a:gd name="connsiteX36" fmla="*/ 709724 w 1498885"/>
              <a:gd name="connsiteY36" fmla="*/ 111607 h 1412736"/>
              <a:gd name="connsiteX37" fmla="*/ 711864 w 1498885"/>
              <a:gd name="connsiteY37" fmla="*/ 9 h 1412736"/>
              <a:gd name="connsiteX38" fmla="*/ 828043 w 1498885"/>
              <a:gd name="connsiteY38" fmla="*/ 32356 h 1412736"/>
              <a:gd name="connsiteX39" fmla="*/ 943942 w 1498885"/>
              <a:gd name="connsiteY39" fmla="*/ 234390 h 1412736"/>
              <a:gd name="connsiteX40" fmla="*/ 943942 w 1498885"/>
              <a:gd name="connsiteY40" fmla="*/ 1178518 h 1412736"/>
              <a:gd name="connsiteX41" fmla="*/ 828043 w 1498885"/>
              <a:gd name="connsiteY41" fmla="*/ 1380552 h 1412736"/>
              <a:gd name="connsiteX42" fmla="*/ 709910 w 1498885"/>
              <a:gd name="connsiteY42" fmla="*/ 1412736 h 1412736"/>
              <a:gd name="connsiteX43" fmla="*/ 595126 w 1498885"/>
              <a:gd name="connsiteY43" fmla="*/ 1382413 h 1412736"/>
              <a:gd name="connsiteX44" fmla="*/ 119435 w 1498885"/>
              <a:gd name="connsiteY44" fmla="*/ 1115080 h 1412736"/>
              <a:gd name="connsiteX45" fmla="*/ 0 w 1498885"/>
              <a:gd name="connsiteY45" fmla="*/ 911000 h 1412736"/>
              <a:gd name="connsiteX46" fmla="*/ 0 w 1498885"/>
              <a:gd name="connsiteY46" fmla="*/ 501722 h 1412736"/>
              <a:gd name="connsiteX47" fmla="*/ 119435 w 1498885"/>
              <a:gd name="connsiteY47" fmla="*/ 297642 h 1412736"/>
              <a:gd name="connsiteX48" fmla="*/ 595126 w 1498885"/>
              <a:gd name="connsiteY48" fmla="*/ 30309 h 1412736"/>
              <a:gd name="connsiteX49" fmla="*/ 711864 w 1498885"/>
              <a:gd name="connsiteY49" fmla="*/ 9 h 1412736"/>
            </a:gdLst>
            <a:rect l="l" t="t" r="r" b="b"/>
            <a:pathLst>
              <a:path w="1498885" h="1412736">
                <a:moveTo>
                  <a:pt x="1110072" y="1039039"/>
                </a:moveTo>
                <a:cubicBezTo>
                  <a:pt x="1124350" y="1039039"/>
                  <a:pt x="1138628" y="1044480"/>
                  <a:pt x="1149511" y="1055363"/>
                </a:cubicBezTo>
                <a:lnTo>
                  <a:pt x="1371451" y="1277303"/>
                </a:lnTo>
                <a:cubicBezTo>
                  <a:pt x="1393217" y="1299070"/>
                  <a:pt x="1393217" y="1334416"/>
                  <a:pt x="1371451" y="1356182"/>
                </a:cubicBezTo>
                <a:cubicBezTo>
                  <a:pt x="1360661" y="1366972"/>
                  <a:pt x="1346336" y="1372553"/>
                  <a:pt x="1332012" y="1372553"/>
                </a:cubicBezTo>
                <a:cubicBezTo>
                  <a:pt x="1317687" y="1372553"/>
                  <a:pt x="1303362" y="1367158"/>
                  <a:pt x="1292572" y="1356182"/>
                </a:cubicBezTo>
                <a:lnTo>
                  <a:pt x="1070632" y="1134242"/>
                </a:lnTo>
                <a:cubicBezTo>
                  <a:pt x="1048866" y="1112476"/>
                  <a:pt x="1048866" y="1077130"/>
                  <a:pt x="1070632" y="1055363"/>
                </a:cubicBezTo>
                <a:cubicBezTo>
                  <a:pt x="1081515" y="1044480"/>
                  <a:pt x="1095793" y="1039039"/>
                  <a:pt x="1110072" y="1039039"/>
                </a:cubicBezTo>
                <a:close/>
                <a:moveTo>
                  <a:pt x="1110072" y="705989"/>
                </a:moveTo>
                <a:lnTo>
                  <a:pt x="1443075" y="705989"/>
                </a:lnTo>
                <a:cubicBezTo>
                  <a:pt x="1473956" y="705989"/>
                  <a:pt x="1498885" y="730918"/>
                  <a:pt x="1498885" y="761800"/>
                </a:cubicBezTo>
                <a:cubicBezTo>
                  <a:pt x="1498885" y="792682"/>
                  <a:pt x="1473770" y="817611"/>
                  <a:pt x="1443075" y="817611"/>
                </a:cubicBezTo>
                <a:lnTo>
                  <a:pt x="1110072" y="817611"/>
                </a:lnTo>
                <a:cubicBezTo>
                  <a:pt x="1079190" y="817611"/>
                  <a:pt x="1054261" y="792682"/>
                  <a:pt x="1054261" y="761800"/>
                </a:cubicBezTo>
                <a:cubicBezTo>
                  <a:pt x="1054261" y="730918"/>
                  <a:pt x="1079190" y="705989"/>
                  <a:pt x="1110072" y="705989"/>
                </a:cubicBezTo>
                <a:close/>
                <a:moveTo>
                  <a:pt x="1332012" y="151093"/>
                </a:moveTo>
                <a:cubicBezTo>
                  <a:pt x="1346290" y="151093"/>
                  <a:pt x="1360568" y="156535"/>
                  <a:pt x="1371451" y="167418"/>
                </a:cubicBezTo>
                <a:cubicBezTo>
                  <a:pt x="1393217" y="189184"/>
                  <a:pt x="1393217" y="224530"/>
                  <a:pt x="1371451" y="246297"/>
                </a:cubicBezTo>
                <a:lnTo>
                  <a:pt x="1149511" y="468236"/>
                </a:lnTo>
                <a:cubicBezTo>
                  <a:pt x="1138721" y="479213"/>
                  <a:pt x="1124396" y="484608"/>
                  <a:pt x="1110072" y="484608"/>
                </a:cubicBezTo>
                <a:cubicBezTo>
                  <a:pt x="1095747" y="484608"/>
                  <a:pt x="1081422" y="479213"/>
                  <a:pt x="1070632" y="468236"/>
                </a:cubicBezTo>
                <a:cubicBezTo>
                  <a:pt x="1048866" y="446470"/>
                  <a:pt x="1048866" y="411124"/>
                  <a:pt x="1070632" y="389358"/>
                </a:cubicBezTo>
                <a:lnTo>
                  <a:pt x="1292572" y="167418"/>
                </a:lnTo>
                <a:cubicBezTo>
                  <a:pt x="1303455" y="156535"/>
                  <a:pt x="1317733" y="151093"/>
                  <a:pt x="1332012" y="151093"/>
                </a:cubicBezTo>
                <a:close/>
                <a:moveTo>
                  <a:pt x="709724" y="111607"/>
                </a:moveTo>
                <a:cubicBezTo>
                  <a:pt x="689074" y="111607"/>
                  <a:pt x="668610" y="116816"/>
                  <a:pt x="649635" y="127420"/>
                </a:cubicBezTo>
                <a:lnTo>
                  <a:pt x="174129" y="394752"/>
                </a:lnTo>
                <a:cubicBezTo>
                  <a:pt x="135620" y="416332"/>
                  <a:pt x="111621" y="457260"/>
                  <a:pt x="111621" y="501536"/>
                </a:cubicBezTo>
                <a:lnTo>
                  <a:pt x="111621" y="910814"/>
                </a:lnTo>
                <a:cubicBezTo>
                  <a:pt x="111621" y="955090"/>
                  <a:pt x="135620" y="996018"/>
                  <a:pt x="174129" y="1017598"/>
                </a:cubicBezTo>
                <a:lnTo>
                  <a:pt x="649821" y="1284930"/>
                </a:lnTo>
                <a:cubicBezTo>
                  <a:pt x="688144" y="1306510"/>
                  <a:pt x="733723" y="1306138"/>
                  <a:pt x="771674" y="1283814"/>
                </a:cubicBezTo>
                <a:cubicBezTo>
                  <a:pt x="809625" y="1261676"/>
                  <a:pt x="832321" y="1222050"/>
                  <a:pt x="832321" y="1178146"/>
                </a:cubicBezTo>
                <a:lnTo>
                  <a:pt x="832321" y="234204"/>
                </a:lnTo>
                <a:cubicBezTo>
                  <a:pt x="832321" y="190113"/>
                  <a:pt x="809625" y="150674"/>
                  <a:pt x="771674" y="128536"/>
                </a:cubicBezTo>
                <a:cubicBezTo>
                  <a:pt x="752326" y="117188"/>
                  <a:pt x="731118" y="111607"/>
                  <a:pt x="709724" y="111607"/>
                </a:cubicBezTo>
                <a:close/>
                <a:moveTo>
                  <a:pt x="711864" y="9"/>
                </a:moveTo>
                <a:cubicBezTo>
                  <a:pt x="751861" y="358"/>
                  <a:pt x="791766" y="11148"/>
                  <a:pt x="828043" y="32356"/>
                </a:cubicBezTo>
                <a:cubicBezTo>
                  <a:pt x="900596" y="74772"/>
                  <a:pt x="943942" y="150302"/>
                  <a:pt x="943942" y="234390"/>
                </a:cubicBezTo>
                <a:lnTo>
                  <a:pt x="943942" y="1178518"/>
                </a:lnTo>
                <a:cubicBezTo>
                  <a:pt x="943942" y="1262606"/>
                  <a:pt x="900596" y="1338136"/>
                  <a:pt x="828043" y="1380552"/>
                </a:cubicBezTo>
                <a:cubicBezTo>
                  <a:pt x="791208" y="1401946"/>
                  <a:pt x="750466" y="1412736"/>
                  <a:pt x="709910" y="1412736"/>
                </a:cubicBezTo>
                <a:cubicBezTo>
                  <a:pt x="670471" y="1412736"/>
                  <a:pt x="631217" y="1402691"/>
                  <a:pt x="595126" y="1382413"/>
                </a:cubicBezTo>
                <a:lnTo>
                  <a:pt x="119435" y="1115080"/>
                </a:lnTo>
                <a:cubicBezTo>
                  <a:pt x="45765" y="1073594"/>
                  <a:pt x="0" y="995460"/>
                  <a:pt x="0" y="911000"/>
                </a:cubicBezTo>
                <a:lnTo>
                  <a:pt x="0" y="501722"/>
                </a:lnTo>
                <a:cubicBezTo>
                  <a:pt x="0" y="417262"/>
                  <a:pt x="45765" y="338942"/>
                  <a:pt x="119435" y="297642"/>
                </a:cubicBezTo>
                <a:lnTo>
                  <a:pt x="595126" y="30309"/>
                </a:lnTo>
                <a:cubicBezTo>
                  <a:pt x="631775" y="9752"/>
                  <a:pt x="671866" y="-340"/>
                  <a:pt x="711864" y="9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758651" y="1787961"/>
            <a:ext cx="476250" cy="377952"/>
          </a:xfrm>
          <a:custGeom>
            <a:avLst/>
            <a:gdLst>
              <a:gd name="connsiteX0" fmla="*/ 476250 w 476250"/>
              <a:gd name="connsiteY0" fmla="*/ 0 h 377952"/>
              <a:gd name="connsiteX1" fmla="*/ 476250 w 476250"/>
              <a:gd name="connsiteY1" fmla="*/ 81725 h 377952"/>
              <a:gd name="connsiteX2" fmla="*/ 367570 w 476250"/>
              <a:gd name="connsiteY2" fmla="*/ 187452 h 377952"/>
              <a:gd name="connsiteX3" fmla="*/ 476250 w 476250"/>
              <a:gd name="connsiteY3" fmla="*/ 187452 h 377952"/>
              <a:gd name="connsiteX4" fmla="*/ 476250 w 476250"/>
              <a:gd name="connsiteY4" fmla="*/ 377952 h 377952"/>
              <a:gd name="connsiteX5" fmla="*/ 285750 w 476250"/>
              <a:gd name="connsiteY5" fmla="*/ 377952 h 377952"/>
              <a:gd name="connsiteX6" fmla="*/ 285750 w 476250"/>
              <a:gd name="connsiteY6" fmla="*/ 187452 h 377952"/>
              <a:gd name="connsiteX7" fmla="*/ 476250 w 476250"/>
              <a:gd name="connsiteY7" fmla="*/ 0 h 377952"/>
              <a:gd name="connsiteX8" fmla="*/ 190500 w 476250"/>
              <a:gd name="connsiteY8" fmla="*/ 0 h 377952"/>
              <a:gd name="connsiteX9" fmla="*/ 190500 w 476250"/>
              <a:gd name="connsiteY9" fmla="*/ 81725 h 377952"/>
              <a:gd name="connsiteX10" fmla="*/ 81820 w 476250"/>
              <a:gd name="connsiteY10" fmla="*/ 187452 h 377952"/>
              <a:gd name="connsiteX11" fmla="*/ 190500 w 476250"/>
              <a:gd name="connsiteY11" fmla="*/ 187452 h 377952"/>
              <a:gd name="connsiteX12" fmla="*/ 190500 w 476250"/>
              <a:gd name="connsiteY12" fmla="*/ 377952 h 377952"/>
              <a:gd name="connsiteX13" fmla="*/ 0 w 476250"/>
              <a:gd name="connsiteY13" fmla="*/ 377952 h 377952"/>
              <a:gd name="connsiteX14" fmla="*/ 0 w 476250"/>
              <a:gd name="connsiteY14" fmla="*/ 187452 h 377952"/>
              <a:gd name="connsiteX15" fmla="*/ 190500 w 476250"/>
              <a:gd name="connsiteY15" fmla="*/ 0 h 377952"/>
            </a:gdLst>
            <a:rect l="l" t="t" r="r" b="b"/>
            <a:pathLst>
              <a:path w="476250" h="377952">
                <a:moveTo>
                  <a:pt x="476250" y="0"/>
                </a:moveTo>
                <a:lnTo>
                  <a:pt x="476250" y="81725"/>
                </a:lnTo>
                <a:cubicBezTo>
                  <a:pt x="417383" y="81753"/>
                  <a:pt x="369219" y="128608"/>
                  <a:pt x="367570" y="187452"/>
                </a:cubicBezTo>
                <a:lnTo>
                  <a:pt x="476250" y="187452"/>
                </a:lnTo>
                <a:lnTo>
                  <a:pt x="476250" y="377952"/>
                </a:lnTo>
                <a:lnTo>
                  <a:pt x="285750" y="377952"/>
                </a:lnTo>
                <a:lnTo>
                  <a:pt x="285750" y="187452"/>
                </a:lnTo>
                <a:cubicBezTo>
                  <a:pt x="287415" y="83434"/>
                  <a:pt x="372219" y="-13"/>
                  <a:pt x="476250" y="0"/>
                </a:cubicBezTo>
                <a:close/>
                <a:moveTo>
                  <a:pt x="190500" y="0"/>
                </a:moveTo>
                <a:lnTo>
                  <a:pt x="190500" y="81725"/>
                </a:lnTo>
                <a:cubicBezTo>
                  <a:pt x="131633" y="81753"/>
                  <a:pt x="83469" y="128608"/>
                  <a:pt x="81820" y="187452"/>
                </a:cubicBezTo>
                <a:lnTo>
                  <a:pt x="190500" y="187452"/>
                </a:lnTo>
                <a:lnTo>
                  <a:pt x="190500" y="377952"/>
                </a:lnTo>
                <a:lnTo>
                  <a:pt x="0" y="377952"/>
                </a:lnTo>
                <a:lnTo>
                  <a:pt x="0" y="187452"/>
                </a:lnTo>
                <a:cubicBezTo>
                  <a:pt x="1665" y="83434"/>
                  <a:pt x="86469" y="-13"/>
                  <a:pt x="190500" y="0"/>
                </a:cubicBezTo>
                <a:close/>
              </a:path>
            </a:pathLst>
          </a:custGeom>
          <a:solidFill>
            <a:schemeClr val="accent1"/>
          </a:solidFill>
          <a:ln w="605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1403176" y="1846049"/>
            <a:ext cx="10001424" cy="129483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自驾费用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660400" y="323990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交通费用</a:t>
            </a:r>
            <a:endParaRPr kumimoji="1" lang="zh-CN" altLang="en-US"/>
          </a:p>
        </p:txBody>
      </p:sp>
      <p:cxnSp>
        <p:nvCxnSpPr>
          <p:cNvPr id="11" name="标题 1"/>
          <p:cNvCxnSpPr/>
          <p:nvPr/>
        </p:nvCxnSpPr>
        <p:spPr>
          <a:xfrm rot="0" flipH="0" flipV="0">
            <a:off x="0" y="958850"/>
            <a:ext cx="12122150" cy="0"/>
          </a:xfrm>
          <a:prstGeom prst="line">
            <a:avLst/>
          </a:prstGeom>
          <a:noFill/>
          <a:ln w="28575" cap="sq">
            <a:solidFill>
              <a:schemeClr val="accent1"/>
            </a:solidFill>
            <a:miter/>
          </a:ln>
        </p:spPr>
      </p:cxn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0" y="6663510"/>
            <a:ext cx="12192000" cy="209883"/>
          </a:xfrm>
          <a:prstGeom prst="rect">
            <a:avLst/>
          </a:pr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0" flipV="0">
            <a:off x="-30480" y="2239010"/>
            <a:ext cx="12252960" cy="1155065"/>
          </a:xfrm>
          <a:custGeom>
            <a:avLst/>
            <a:gdLst>
              <a:gd name="connsiteX0" fmla="*/ 0 w 12252960"/>
              <a:gd name="connsiteY0" fmla="*/ 519764 h 1155032"/>
              <a:gd name="connsiteX1" fmla="*/ 1636295 w 12252960"/>
              <a:gd name="connsiteY1" fmla="*/ 0 h 1155032"/>
              <a:gd name="connsiteX2" fmla="*/ 2675823 w 12252960"/>
              <a:gd name="connsiteY2" fmla="*/ 9625 h 1155032"/>
              <a:gd name="connsiteX3" fmla="*/ 4177364 w 12252960"/>
              <a:gd name="connsiteY3" fmla="*/ 1145406 h 1155032"/>
              <a:gd name="connsiteX4" fmla="*/ 5245769 w 12252960"/>
              <a:gd name="connsiteY4" fmla="*/ 1145406 h 1155032"/>
              <a:gd name="connsiteX5" fmla="*/ 6747310 w 12252960"/>
              <a:gd name="connsiteY5" fmla="*/ 105878 h 1155032"/>
              <a:gd name="connsiteX6" fmla="*/ 7767588 w 12252960"/>
              <a:gd name="connsiteY6" fmla="*/ 105878 h 1155032"/>
              <a:gd name="connsiteX7" fmla="*/ 7834964 w 12252960"/>
              <a:gd name="connsiteY7" fmla="*/ 57752 h 1155032"/>
              <a:gd name="connsiteX8" fmla="*/ 9355756 w 12252960"/>
              <a:gd name="connsiteY8" fmla="*/ 1116531 h 1155032"/>
              <a:gd name="connsiteX9" fmla="*/ 10395284 w 12252960"/>
              <a:gd name="connsiteY9" fmla="*/ 1155032 h 1155032"/>
              <a:gd name="connsiteX10" fmla="*/ 12252960 w 12252960"/>
              <a:gd name="connsiteY10" fmla="*/ 365760 h 1155032"/>
            </a:gdLst>
            <a:rect l="l" t="t" r="r" b="b"/>
            <a:pathLst>
              <a:path w="12252960" h="1155032">
                <a:moveTo>
                  <a:pt x="0" y="519764"/>
                </a:moveTo>
                <a:lnTo>
                  <a:pt x="1636295" y="0"/>
                </a:lnTo>
                <a:lnTo>
                  <a:pt x="2675823" y="9625"/>
                </a:lnTo>
                <a:lnTo>
                  <a:pt x="4177364" y="1145406"/>
                </a:lnTo>
                <a:lnTo>
                  <a:pt x="5245769" y="1145406"/>
                </a:lnTo>
                <a:lnTo>
                  <a:pt x="6747310" y="105878"/>
                </a:lnTo>
                <a:lnTo>
                  <a:pt x="7767588" y="105878"/>
                </a:lnTo>
                <a:lnTo>
                  <a:pt x="7834964" y="57752"/>
                </a:lnTo>
                <a:lnTo>
                  <a:pt x="9355756" y="1116531"/>
                </a:lnTo>
                <a:lnTo>
                  <a:pt x="10395284" y="1155032"/>
                </a:lnTo>
                <a:lnTo>
                  <a:pt x="12252960" y="365760"/>
                </a:lnTo>
              </a:path>
            </a:pathLst>
          </a:custGeom>
          <a:noFill/>
          <a:ln w="19050" cap="flat">
            <a:solidFill>
              <a:schemeClr val="accent1"/>
            </a:soli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5400000" flipH="0" flipV="0">
            <a:off x="1497330" y="1743710"/>
            <a:ext cx="1250315" cy="1078230"/>
          </a:xfrm>
          <a:prstGeom prst="hexagon">
            <a:avLst/>
          </a:prstGeom>
          <a:gradFill>
            <a:gsLst>
              <a:gs pos="0">
                <a:schemeClr val="accent1">
                  <a:lumMod val="60000"/>
                  <a:lumOff val="40000"/>
                  <a:alpha val="100000"/>
                </a:schemeClr>
              </a:gs>
              <a:gs pos="100000">
                <a:schemeClr val="accent1">
                  <a:alpha val="100000"/>
                </a:schemeClr>
              </a:gs>
            </a:gsLst>
            <a:lin ang="2700000" scaled="0"/>
          </a:gra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5400000" flipH="0" flipV="0">
            <a:off x="4062730" y="2823210"/>
            <a:ext cx="1250315" cy="1078230"/>
          </a:xfrm>
          <a:prstGeom prst="hexagon">
            <a:avLst/>
          </a:prstGeom>
          <a:gradFill>
            <a:gsLst>
              <a:gs pos="0">
                <a:schemeClr val="accent1">
                  <a:lumMod val="60000"/>
                  <a:lumOff val="40000"/>
                  <a:alpha val="100000"/>
                </a:schemeClr>
              </a:gs>
              <a:gs pos="100000">
                <a:schemeClr val="accent1">
                  <a:alpha val="100000"/>
                </a:schemeClr>
              </a:gs>
            </a:gsLst>
            <a:lin ang="2700000" scaled="0"/>
          </a:gra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5400000" flipH="0" flipV="0">
            <a:off x="9204325" y="2823210"/>
            <a:ext cx="1250315" cy="1078230"/>
          </a:xfrm>
          <a:prstGeom prst="hexagon">
            <a:avLst/>
          </a:prstGeom>
          <a:gradFill>
            <a:gsLst>
              <a:gs pos="0">
                <a:schemeClr val="accent1">
                  <a:lumMod val="60000"/>
                  <a:lumOff val="40000"/>
                  <a:alpha val="100000"/>
                </a:schemeClr>
              </a:gs>
              <a:gs pos="100000">
                <a:schemeClr val="accent1">
                  <a:alpha val="100000"/>
                </a:schemeClr>
              </a:gs>
            </a:gsLst>
            <a:lin ang="2700000" scaled="0"/>
          </a:gra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5400000" flipH="0" flipV="0">
            <a:off x="6633845" y="1824990"/>
            <a:ext cx="1250315" cy="1078230"/>
          </a:xfrm>
          <a:prstGeom prst="hexagon">
            <a:avLst/>
          </a:prstGeom>
          <a:gradFill>
            <a:gsLst>
              <a:gs pos="0">
                <a:schemeClr val="accent1">
                  <a:lumMod val="60000"/>
                  <a:lumOff val="40000"/>
                  <a:alpha val="100000"/>
                </a:schemeClr>
              </a:gs>
              <a:gs pos="100000">
                <a:schemeClr val="accent1">
                  <a:alpha val="100000"/>
                </a:schemeClr>
              </a:gs>
            </a:gsLst>
            <a:lin ang="2700000" scaled="0"/>
          </a:gra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1" flipV="1">
            <a:off x="1880235" y="2026920"/>
            <a:ext cx="483235" cy="467995"/>
          </a:xfrm>
          <a:custGeom>
            <a:avLst/>
            <a:gdLst>
              <a:gd name="connsiteX0" fmla="*/ 311954 w 744004"/>
              <a:gd name="connsiteY0" fmla="*/ 337123 h 720001"/>
              <a:gd name="connsiteX1" fmla="*/ 168770 w 744004"/>
              <a:gd name="connsiteY1" fmla="*/ 337123 h 720001"/>
              <a:gd name="connsiteX2" fmla="*/ 49673 w 744004"/>
              <a:gd name="connsiteY2" fmla="*/ 287618 h 720001"/>
              <a:gd name="connsiteX3" fmla="*/ 167 w 744004"/>
              <a:gd name="connsiteY3" fmla="*/ 168520 h 720001"/>
              <a:gd name="connsiteX4" fmla="*/ 49590 w 744004"/>
              <a:gd name="connsiteY4" fmla="*/ 49507 h 720001"/>
              <a:gd name="connsiteX5" fmla="*/ 168687 w 744004"/>
              <a:gd name="connsiteY5" fmla="*/ 0 h 720001"/>
              <a:gd name="connsiteX6" fmla="*/ 287784 w 744004"/>
              <a:gd name="connsiteY6" fmla="*/ 49507 h 720001"/>
              <a:gd name="connsiteX7" fmla="*/ 337290 w 744004"/>
              <a:gd name="connsiteY7" fmla="*/ 168604 h 720001"/>
              <a:gd name="connsiteX8" fmla="*/ 337290 w 744004"/>
              <a:gd name="connsiteY8" fmla="*/ 311787 h 720001"/>
              <a:gd name="connsiteX9" fmla="*/ 311954 w 744004"/>
              <a:gd name="connsiteY9" fmla="*/ 337123 h 720001"/>
              <a:gd name="connsiteX10" fmla="*/ 575401 w 744004"/>
              <a:gd name="connsiteY10" fmla="*/ 337207 h 720001"/>
              <a:gd name="connsiteX11" fmla="*/ 432218 w 744004"/>
              <a:gd name="connsiteY11" fmla="*/ 337207 h 720001"/>
              <a:gd name="connsiteX12" fmla="*/ 406882 w 744004"/>
              <a:gd name="connsiteY12" fmla="*/ 311870 h 720001"/>
              <a:gd name="connsiteX13" fmla="*/ 406882 w 744004"/>
              <a:gd name="connsiteY13" fmla="*/ 168687 h 720001"/>
              <a:gd name="connsiteX14" fmla="*/ 456387 w 744004"/>
              <a:gd name="connsiteY14" fmla="*/ 49590 h 720001"/>
              <a:gd name="connsiteX15" fmla="*/ 575401 w 744004"/>
              <a:gd name="connsiteY15" fmla="*/ 0 h 720001"/>
              <a:gd name="connsiteX16" fmla="*/ 694498 w 744004"/>
              <a:gd name="connsiteY16" fmla="*/ 49507 h 720001"/>
              <a:gd name="connsiteX17" fmla="*/ 744004 w 744004"/>
              <a:gd name="connsiteY17" fmla="*/ 168604 h 720001"/>
              <a:gd name="connsiteX18" fmla="*/ 694498 w 744004"/>
              <a:gd name="connsiteY18" fmla="*/ 287701 h 720001"/>
              <a:gd name="connsiteX19" fmla="*/ 575401 w 744004"/>
              <a:gd name="connsiteY19" fmla="*/ 337207 h 720001"/>
              <a:gd name="connsiteX20" fmla="*/ 168604 w 744004"/>
              <a:gd name="connsiteY20" fmla="*/ 720001 h 720001"/>
              <a:gd name="connsiteX21" fmla="*/ 49507 w 744004"/>
              <a:gd name="connsiteY21" fmla="*/ 670495 h 720001"/>
              <a:gd name="connsiteX22" fmla="*/ 0 w 744004"/>
              <a:gd name="connsiteY22" fmla="*/ 551398 h 720001"/>
              <a:gd name="connsiteX23" fmla="*/ 49507 w 744004"/>
              <a:gd name="connsiteY23" fmla="*/ 432301 h 720001"/>
              <a:gd name="connsiteX24" fmla="*/ 168687 w 744004"/>
              <a:gd name="connsiteY24" fmla="*/ 382879 h 720001"/>
              <a:gd name="connsiteX25" fmla="*/ 311871 w 744004"/>
              <a:gd name="connsiteY25" fmla="*/ 382879 h 720001"/>
              <a:gd name="connsiteX26" fmla="*/ 337207 w 744004"/>
              <a:gd name="connsiteY26" fmla="*/ 408215 h 720001"/>
              <a:gd name="connsiteX27" fmla="*/ 337207 w 744004"/>
              <a:gd name="connsiteY27" fmla="*/ 551398 h 720001"/>
              <a:gd name="connsiteX28" fmla="*/ 287701 w 744004"/>
              <a:gd name="connsiteY28" fmla="*/ 670495 h 720001"/>
              <a:gd name="connsiteX29" fmla="*/ 168604 w 744004"/>
              <a:gd name="connsiteY29" fmla="*/ 720001 h 720001"/>
              <a:gd name="connsiteX30" fmla="*/ 575401 w 744004"/>
              <a:gd name="connsiteY30" fmla="*/ 720001 h 720001"/>
              <a:gd name="connsiteX31" fmla="*/ 456304 w 744004"/>
              <a:gd name="connsiteY31" fmla="*/ 670495 h 720001"/>
              <a:gd name="connsiteX32" fmla="*/ 406798 w 744004"/>
              <a:gd name="connsiteY32" fmla="*/ 551398 h 720001"/>
              <a:gd name="connsiteX33" fmla="*/ 406798 w 744004"/>
              <a:gd name="connsiteY33" fmla="*/ 408215 h 720001"/>
              <a:gd name="connsiteX34" fmla="*/ 432218 w 744004"/>
              <a:gd name="connsiteY34" fmla="*/ 382879 h 720001"/>
              <a:gd name="connsiteX35" fmla="*/ 575401 w 744004"/>
              <a:gd name="connsiteY35" fmla="*/ 382879 h 720001"/>
              <a:gd name="connsiteX36" fmla="*/ 694498 w 744004"/>
              <a:gd name="connsiteY36" fmla="*/ 432385 h 720001"/>
              <a:gd name="connsiteX37" fmla="*/ 744004 w 744004"/>
              <a:gd name="connsiteY37" fmla="*/ 551398 h 720001"/>
              <a:gd name="connsiteX38" fmla="*/ 694498 w 744004"/>
              <a:gd name="connsiteY38" fmla="*/ 670495 h 720001"/>
              <a:gd name="connsiteX39" fmla="*/ 575401 w 744004"/>
              <a:gd name="connsiteY39" fmla="*/ 720001 h 720001"/>
            </a:gdLst>
            <a:rect l="l" t="t" r="r" b="b"/>
            <a:pathLst>
              <a:path w="744004" h="720001">
                <a:moveTo>
                  <a:pt x="311954" y="337123"/>
                </a:moveTo>
                <a:lnTo>
                  <a:pt x="168770" y="337123"/>
                </a:lnTo>
                <a:cubicBezTo>
                  <a:pt x="123932" y="337123"/>
                  <a:pt x="81594" y="319538"/>
                  <a:pt x="49673" y="287618"/>
                </a:cubicBezTo>
                <a:cubicBezTo>
                  <a:pt x="17753" y="255697"/>
                  <a:pt x="167" y="213442"/>
                  <a:pt x="167" y="168520"/>
                </a:cubicBezTo>
                <a:cubicBezTo>
                  <a:pt x="167" y="123598"/>
                  <a:pt x="17669" y="81427"/>
                  <a:pt x="49590" y="49507"/>
                </a:cubicBezTo>
                <a:cubicBezTo>
                  <a:pt x="81510" y="17586"/>
                  <a:pt x="123848" y="0"/>
                  <a:pt x="168687" y="0"/>
                </a:cubicBezTo>
                <a:cubicBezTo>
                  <a:pt x="213526" y="0"/>
                  <a:pt x="255864" y="17586"/>
                  <a:pt x="287784" y="49507"/>
                </a:cubicBezTo>
                <a:cubicBezTo>
                  <a:pt x="319705" y="81427"/>
                  <a:pt x="337290" y="123682"/>
                  <a:pt x="337290" y="168604"/>
                </a:cubicBezTo>
                <a:lnTo>
                  <a:pt x="337290" y="311787"/>
                </a:lnTo>
                <a:cubicBezTo>
                  <a:pt x="337290" y="325789"/>
                  <a:pt x="325956" y="337123"/>
                  <a:pt x="311954" y="337123"/>
                </a:cubicBezTo>
                <a:close/>
                <a:moveTo>
                  <a:pt x="575401" y="337207"/>
                </a:moveTo>
                <a:lnTo>
                  <a:pt x="432218" y="337207"/>
                </a:lnTo>
                <a:cubicBezTo>
                  <a:pt x="418216" y="337207"/>
                  <a:pt x="406882" y="325872"/>
                  <a:pt x="406882" y="311870"/>
                </a:cubicBezTo>
                <a:lnTo>
                  <a:pt x="406882" y="168687"/>
                </a:lnTo>
                <a:cubicBezTo>
                  <a:pt x="406882" y="123849"/>
                  <a:pt x="424467" y="81510"/>
                  <a:pt x="456387" y="49590"/>
                </a:cubicBezTo>
                <a:cubicBezTo>
                  <a:pt x="488308" y="17669"/>
                  <a:pt x="530563" y="0"/>
                  <a:pt x="575401" y="0"/>
                </a:cubicBezTo>
                <a:cubicBezTo>
                  <a:pt x="620240" y="0"/>
                  <a:pt x="662578" y="17586"/>
                  <a:pt x="694498" y="49507"/>
                </a:cubicBezTo>
                <a:cubicBezTo>
                  <a:pt x="726419" y="81427"/>
                  <a:pt x="744004" y="123765"/>
                  <a:pt x="744004" y="168604"/>
                </a:cubicBezTo>
                <a:cubicBezTo>
                  <a:pt x="744004" y="213442"/>
                  <a:pt x="726419" y="255780"/>
                  <a:pt x="694498" y="287701"/>
                </a:cubicBezTo>
                <a:cubicBezTo>
                  <a:pt x="662578" y="319621"/>
                  <a:pt x="620323" y="337207"/>
                  <a:pt x="575401" y="337207"/>
                </a:cubicBezTo>
                <a:close/>
                <a:moveTo>
                  <a:pt x="168604" y="720001"/>
                </a:moveTo>
                <a:cubicBezTo>
                  <a:pt x="123682" y="720001"/>
                  <a:pt x="81427" y="702416"/>
                  <a:pt x="49507" y="670495"/>
                </a:cubicBezTo>
                <a:cubicBezTo>
                  <a:pt x="17586" y="638575"/>
                  <a:pt x="0" y="596320"/>
                  <a:pt x="0" y="551398"/>
                </a:cubicBezTo>
                <a:cubicBezTo>
                  <a:pt x="0" y="506476"/>
                  <a:pt x="17586" y="464221"/>
                  <a:pt x="49507" y="432301"/>
                </a:cubicBezTo>
                <a:cubicBezTo>
                  <a:pt x="81510" y="400464"/>
                  <a:pt x="123848" y="382879"/>
                  <a:pt x="168687" y="382879"/>
                </a:cubicBezTo>
                <a:lnTo>
                  <a:pt x="311871" y="382879"/>
                </a:lnTo>
                <a:cubicBezTo>
                  <a:pt x="325872" y="382879"/>
                  <a:pt x="337207" y="394297"/>
                  <a:pt x="337207" y="408215"/>
                </a:cubicBezTo>
                <a:lnTo>
                  <a:pt x="337207" y="551398"/>
                </a:lnTo>
                <a:cubicBezTo>
                  <a:pt x="337207" y="596237"/>
                  <a:pt x="319621" y="638575"/>
                  <a:pt x="287701" y="670495"/>
                </a:cubicBezTo>
                <a:cubicBezTo>
                  <a:pt x="255781" y="702416"/>
                  <a:pt x="213526" y="720001"/>
                  <a:pt x="168604" y="720001"/>
                </a:cubicBezTo>
                <a:close/>
                <a:moveTo>
                  <a:pt x="575401" y="720001"/>
                </a:moveTo>
                <a:cubicBezTo>
                  <a:pt x="530563" y="720001"/>
                  <a:pt x="488224" y="702416"/>
                  <a:pt x="456304" y="670495"/>
                </a:cubicBezTo>
                <a:cubicBezTo>
                  <a:pt x="424383" y="638575"/>
                  <a:pt x="406798" y="596320"/>
                  <a:pt x="406798" y="551398"/>
                </a:cubicBezTo>
                <a:lnTo>
                  <a:pt x="406798" y="408215"/>
                </a:lnTo>
                <a:cubicBezTo>
                  <a:pt x="406882" y="394213"/>
                  <a:pt x="418216" y="382879"/>
                  <a:pt x="432218" y="382879"/>
                </a:cubicBezTo>
                <a:lnTo>
                  <a:pt x="575401" y="382879"/>
                </a:lnTo>
                <a:cubicBezTo>
                  <a:pt x="620240" y="382879"/>
                  <a:pt x="662578" y="400464"/>
                  <a:pt x="694498" y="432385"/>
                </a:cubicBezTo>
                <a:cubicBezTo>
                  <a:pt x="726419" y="464305"/>
                  <a:pt x="744004" y="506560"/>
                  <a:pt x="744004" y="551398"/>
                </a:cubicBezTo>
                <a:cubicBezTo>
                  <a:pt x="744004" y="596237"/>
                  <a:pt x="726419" y="638575"/>
                  <a:pt x="694498" y="670495"/>
                </a:cubicBezTo>
                <a:cubicBezTo>
                  <a:pt x="662578" y="702416"/>
                  <a:pt x="620323" y="720001"/>
                  <a:pt x="575401" y="720001"/>
                </a:cubicBezTo>
                <a:close/>
              </a:path>
            </a:pathLst>
          </a:custGeom>
          <a:solidFill>
            <a:schemeClr val="bg1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4434840" y="3128010"/>
            <a:ext cx="505460" cy="467995"/>
          </a:xfrm>
          <a:custGeom>
            <a:avLst/>
            <a:gdLst>
              <a:gd name="connsiteX0" fmla="*/ 2136435 w 5834559"/>
              <a:gd name="connsiteY0" fmla="*/ 643126 h 5397372"/>
              <a:gd name="connsiteX1" fmla="*/ 3716657 w 5834559"/>
              <a:gd name="connsiteY1" fmla="*/ 643126 h 5397372"/>
              <a:gd name="connsiteX2" fmla="*/ 3716657 w 5834559"/>
              <a:gd name="connsiteY2" fmla="*/ 1064855 h 5397372"/>
              <a:gd name="connsiteX3" fmla="*/ 2136435 w 5834559"/>
              <a:gd name="connsiteY3" fmla="*/ 1064855 h 5397372"/>
              <a:gd name="connsiteX4" fmla="*/ 693741 w 5834559"/>
              <a:gd name="connsiteY4" fmla="*/ 643126 h 5397372"/>
              <a:gd name="connsiteX5" fmla="*/ 1550121 w 5834559"/>
              <a:gd name="connsiteY5" fmla="*/ 643126 h 5397372"/>
              <a:gd name="connsiteX6" fmla="*/ 1550121 w 5834559"/>
              <a:gd name="connsiteY6" fmla="*/ 1064855 h 5397372"/>
              <a:gd name="connsiteX7" fmla="*/ 693741 w 5834559"/>
              <a:gd name="connsiteY7" fmla="*/ 1064855 h 5397372"/>
              <a:gd name="connsiteX8" fmla="*/ 421729 w 5834559"/>
              <a:gd name="connsiteY8" fmla="*/ 1336867 h 5397372"/>
              <a:gd name="connsiteX9" fmla="*/ 421729 w 5834559"/>
              <a:gd name="connsiteY9" fmla="*/ 2079805 h 5397372"/>
              <a:gd name="connsiteX10" fmla="*/ 5412133 w 5834559"/>
              <a:gd name="connsiteY10" fmla="*/ 2079805 h 5397372"/>
              <a:gd name="connsiteX11" fmla="*/ 5412133 w 5834559"/>
              <a:gd name="connsiteY11" fmla="*/ 1336867 h 5397372"/>
              <a:gd name="connsiteX12" fmla="*/ 5140113 w 5834559"/>
              <a:gd name="connsiteY12" fmla="*/ 1064855 h 5397372"/>
              <a:gd name="connsiteX13" fmla="*/ 4302971 w 5834559"/>
              <a:gd name="connsiteY13" fmla="*/ 1064855 h 5397372"/>
              <a:gd name="connsiteX14" fmla="*/ 4302971 w 5834559"/>
              <a:gd name="connsiteY14" fmla="*/ 643126 h 5397372"/>
              <a:gd name="connsiteX15" fmla="*/ 5140113 w 5834559"/>
              <a:gd name="connsiteY15" fmla="*/ 643126 h 5397372"/>
              <a:gd name="connsiteX16" fmla="*/ 5834559 w 5834559"/>
              <a:gd name="connsiteY16" fmla="*/ 1336867 h 5397372"/>
              <a:gd name="connsiteX17" fmla="*/ 5834559 w 5834559"/>
              <a:gd name="connsiteY17" fmla="*/ 4703631 h 5397372"/>
              <a:gd name="connsiteX18" fmla="*/ 5140818 w 5834559"/>
              <a:gd name="connsiteY18" fmla="*/ 5397372 h 5397372"/>
              <a:gd name="connsiteX19" fmla="*/ 693741 w 5834559"/>
              <a:gd name="connsiteY19" fmla="*/ 5397372 h 5397372"/>
              <a:gd name="connsiteX20" fmla="*/ 0 w 5834559"/>
              <a:gd name="connsiteY20" fmla="*/ 4703631 h 5397372"/>
              <a:gd name="connsiteX21" fmla="*/ 0 w 5834559"/>
              <a:gd name="connsiteY21" fmla="*/ 2501529 h 5397372"/>
              <a:gd name="connsiteX22" fmla="*/ 0 w 5834559"/>
              <a:gd name="connsiteY22" fmla="*/ 2079805 h 5397372"/>
              <a:gd name="connsiteX23" fmla="*/ 0 w 5834559"/>
              <a:gd name="connsiteY23" fmla="*/ 1336867 h 5397372"/>
              <a:gd name="connsiteX24" fmla="*/ 693741 w 5834559"/>
              <a:gd name="connsiteY24" fmla="*/ 643126 h 5397372"/>
              <a:gd name="connsiteX25" fmla="*/ 3997242 w 5834559"/>
              <a:gd name="connsiteY25" fmla="*/ 0 h 5397372"/>
              <a:gd name="connsiteX26" fmla="*/ 4208106 w 5834559"/>
              <a:gd name="connsiteY26" fmla="*/ 210864 h 5397372"/>
              <a:gd name="connsiteX27" fmla="*/ 4208106 w 5834559"/>
              <a:gd name="connsiteY27" fmla="*/ 1506961 h 5397372"/>
              <a:gd name="connsiteX28" fmla="*/ 3997242 w 5834559"/>
              <a:gd name="connsiteY28" fmla="*/ 1718528 h 5397372"/>
              <a:gd name="connsiteX29" fmla="*/ 3786378 w 5834559"/>
              <a:gd name="connsiteY29" fmla="*/ 1507664 h 5397372"/>
              <a:gd name="connsiteX30" fmla="*/ 3786378 w 5834559"/>
              <a:gd name="connsiteY30" fmla="*/ 210864 h 5397372"/>
              <a:gd name="connsiteX31" fmla="*/ 3997242 w 5834559"/>
              <a:gd name="connsiteY31" fmla="*/ 0 h 5397372"/>
              <a:gd name="connsiteX32" fmla="*/ 1836609 w 5834559"/>
              <a:gd name="connsiteY32" fmla="*/ 0 h 5397372"/>
              <a:gd name="connsiteX33" fmla="*/ 2047469 w 5834559"/>
              <a:gd name="connsiteY33" fmla="*/ 210864 h 5397372"/>
              <a:gd name="connsiteX34" fmla="*/ 2047469 w 5834559"/>
              <a:gd name="connsiteY34" fmla="*/ 1506961 h 5397372"/>
              <a:gd name="connsiteX35" fmla="*/ 1836609 w 5834559"/>
              <a:gd name="connsiteY35" fmla="*/ 1718528 h 5397372"/>
              <a:gd name="connsiteX36" fmla="*/ 1625745 w 5834559"/>
              <a:gd name="connsiteY36" fmla="*/ 1507664 h 5397372"/>
              <a:gd name="connsiteX37" fmla="*/ 1625745 w 5834559"/>
              <a:gd name="connsiteY37" fmla="*/ 210864 h 5397372"/>
              <a:gd name="connsiteX38" fmla="*/ 1836609 w 5834559"/>
              <a:gd name="connsiteY38" fmla="*/ 0 h 5397372"/>
            </a:gdLst>
            <a:rect l="l" t="t" r="r" b="b"/>
            <a:pathLst>
              <a:path w="5834559" h="5397372">
                <a:moveTo>
                  <a:pt x="2136435" y="643126"/>
                </a:moveTo>
                <a:lnTo>
                  <a:pt x="3716657" y="643126"/>
                </a:lnTo>
                <a:lnTo>
                  <a:pt x="3716657" y="1064855"/>
                </a:lnTo>
                <a:lnTo>
                  <a:pt x="2136435" y="1064855"/>
                </a:lnTo>
                <a:close/>
                <a:moveTo>
                  <a:pt x="693741" y="643126"/>
                </a:moveTo>
                <a:lnTo>
                  <a:pt x="1550121" y="643126"/>
                </a:lnTo>
                <a:lnTo>
                  <a:pt x="1550121" y="1064855"/>
                </a:lnTo>
                <a:lnTo>
                  <a:pt x="693741" y="1064855"/>
                </a:lnTo>
                <a:cubicBezTo>
                  <a:pt x="543320" y="1064855"/>
                  <a:pt x="421729" y="1187151"/>
                  <a:pt x="421729" y="1336867"/>
                </a:cubicBezTo>
                <a:lnTo>
                  <a:pt x="421729" y="2079805"/>
                </a:lnTo>
                <a:lnTo>
                  <a:pt x="5412133" y="2079805"/>
                </a:lnTo>
                <a:lnTo>
                  <a:pt x="5412133" y="1336867"/>
                </a:lnTo>
                <a:cubicBezTo>
                  <a:pt x="5412133" y="1186446"/>
                  <a:pt x="5289830" y="1064855"/>
                  <a:pt x="5140113" y="1064855"/>
                </a:cubicBezTo>
                <a:lnTo>
                  <a:pt x="4302971" y="1064855"/>
                </a:lnTo>
                <a:lnTo>
                  <a:pt x="4302971" y="643126"/>
                </a:lnTo>
                <a:lnTo>
                  <a:pt x="5140113" y="643126"/>
                </a:lnTo>
                <a:cubicBezTo>
                  <a:pt x="5523184" y="643126"/>
                  <a:pt x="5833854" y="953797"/>
                  <a:pt x="5834559" y="1336867"/>
                </a:cubicBezTo>
                <a:lnTo>
                  <a:pt x="5834559" y="4703631"/>
                </a:lnTo>
                <a:cubicBezTo>
                  <a:pt x="5834559" y="5085292"/>
                  <a:pt x="5522479" y="5397372"/>
                  <a:pt x="5140818" y="5397372"/>
                </a:cubicBezTo>
                <a:lnTo>
                  <a:pt x="693741" y="5397372"/>
                </a:lnTo>
                <a:cubicBezTo>
                  <a:pt x="312080" y="5397372"/>
                  <a:pt x="0" y="5085292"/>
                  <a:pt x="0" y="4703631"/>
                </a:cubicBezTo>
                <a:lnTo>
                  <a:pt x="0" y="2501529"/>
                </a:lnTo>
                <a:lnTo>
                  <a:pt x="0" y="2079805"/>
                </a:lnTo>
                <a:lnTo>
                  <a:pt x="0" y="1336867"/>
                </a:lnTo>
                <a:cubicBezTo>
                  <a:pt x="0" y="953797"/>
                  <a:pt x="310671" y="643126"/>
                  <a:pt x="693741" y="643126"/>
                </a:cubicBezTo>
                <a:close/>
                <a:moveTo>
                  <a:pt x="3997242" y="0"/>
                </a:moveTo>
                <a:cubicBezTo>
                  <a:pt x="4113920" y="0"/>
                  <a:pt x="4208106" y="94186"/>
                  <a:pt x="4208106" y="210864"/>
                </a:cubicBezTo>
                <a:lnTo>
                  <a:pt x="4208106" y="1506961"/>
                </a:lnTo>
                <a:cubicBezTo>
                  <a:pt x="4208106" y="1623639"/>
                  <a:pt x="4113920" y="1718528"/>
                  <a:pt x="3997242" y="1718528"/>
                </a:cubicBezTo>
                <a:cubicBezTo>
                  <a:pt x="3880564" y="1718528"/>
                  <a:pt x="3786378" y="1624342"/>
                  <a:pt x="3786378" y="1507664"/>
                </a:cubicBezTo>
                <a:lnTo>
                  <a:pt x="3786378" y="210864"/>
                </a:lnTo>
                <a:cubicBezTo>
                  <a:pt x="3786378" y="94186"/>
                  <a:pt x="3880564" y="0"/>
                  <a:pt x="3997242" y="0"/>
                </a:cubicBezTo>
                <a:close/>
                <a:moveTo>
                  <a:pt x="1836609" y="0"/>
                </a:moveTo>
                <a:cubicBezTo>
                  <a:pt x="1953287" y="0"/>
                  <a:pt x="2047469" y="94186"/>
                  <a:pt x="2047469" y="210864"/>
                </a:cubicBezTo>
                <a:lnTo>
                  <a:pt x="2047469" y="1506961"/>
                </a:lnTo>
                <a:cubicBezTo>
                  <a:pt x="2047469" y="1623639"/>
                  <a:pt x="1953287" y="1718528"/>
                  <a:pt x="1836609" y="1718528"/>
                </a:cubicBezTo>
                <a:cubicBezTo>
                  <a:pt x="1719932" y="1718528"/>
                  <a:pt x="1625745" y="1624342"/>
                  <a:pt x="1625745" y="1507664"/>
                </a:cubicBezTo>
                <a:lnTo>
                  <a:pt x="1625745" y="210864"/>
                </a:lnTo>
                <a:cubicBezTo>
                  <a:pt x="1625745" y="94186"/>
                  <a:pt x="1719932" y="0"/>
                  <a:pt x="1836609" y="0"/>
                </a:cubicBezTo>
                <a:close/>
              </a:path>
            </a:pathLst>
          </a:custGeom>
          <a:solidFill>
            <a:schemeClr val="bg1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7011035" y="2129790"/>
            <a:ext cx="496570" cy="467995"/>
          </a:xfrm>
          <a:custGeom>
            <a:avLst/>
            <a:gdLst>
              <a:gd name="connsiteX0" fmla="*/ 565749 w 763907"/>
              <a:gd name="connsiteY0" fmla="*/ 529546 h 720000"/>
              <a:gd name="connsiteX1" fmla="*/ 585849 w 763907"/>
              <a:gd name="connsiteY1" fmla="*/ 537865 h 720000"/>
              <a:gd name="connsiteX2" fmla="*/ 698960 w 763907"/>
              <a:gd name="connsiteY2" fmla="*/ 650977 h 720000"/>
              <a:gd name="connsiteX3" fmla="*/ 698960 w 763907"/>
              <a:gd name="connsiteY3" fmla="*/ 691178 h 720000"/>
              <a:gd name="connsiteX4" fmla="*/ 678860 w 763907"/>
              <a:gd name="connsiteY4" fmla="*/ 699521 h 720000"/>
              <a:gd name="connsiteX5" fmla="*/ 658760 w 763907"/>
              <a:gd name="connsiteY5" fmla="*/ 691178 h 720000"/>
              <a:gd name="connsiteX6" fmla="*/ 545648 w 763907"/>
              <a:gd name="connsiteY6" fmla="*/ 578066 h 720000"/>
              <a:gd name="connsiteX7" fmla="*/ 545648 w 763907"/>
              <a:gd name="connsiteY7" fmla="*/ 537865 h 720000"/>
              <a:gd name="connsiteX8" fmla="*/ 565749 w 763907"/>
              <a:gd name="connsiteY8" fmla="*/ 529546 h 720000"/>
              <a:gd name="connsiteX9" fmla="*/ 565749 w 763907"/>
              <a:gd name="connsiteY9" fmla="*/ 359807 h 720000"/>
              <a:gd name="connsiteX10" fmla="*/ 735464 w 763907"/>
              <a:gd name="connsiteY10" fmla="*/ 359807 h 720000"/>
              <a:gd name="connsiteX11" fmla="*/ 763907 w 763907"/>
              <a:gd name="connsiteY11" fmla="*/ 388251 h 720000"/>
              <a:gd name="connsiteX12" fmla="*/ 735464 w 763907"/>
              <a:gd name="connsiteY12" fmla="*/ 416695 h 720000"/>
              <a:gd name="connsiteX13" fmla="*/ 565749 w 763907"/>
              <a:gd name="connsiteY13" fmla="*/ 416695 h 720000"/>
              <a:gd name="connsiteX14" fmla="*/ 537305 w 763907"/>
              <a:gd name="connsiteY14" fmla="*/ 388251 h 720000"/>
              <a:gd name="connsiteX15" fmla="*/ 565749 w 763907"/>
              <a:gd name="connsiteY15" fmla="*/ 359807 h 720000"/>
              <a:gd name="connsiteX16" fmla="*/ 678860 w 763907"/>
              <a:gd name="connsiteY16" fmla="*/ 77005 h 720000"/>
              <a:gd name="connsiteX17" fmla="*/ 698960 w 763907"/>
              <a:gd name="connsiteY17" fmla="*/ 85325 h 720000"/>
              <a:gd name="connsiteX18" fmla="*/ 698960 w 763907"/>
              <a:gd name="connsiteY18" fmla="*/ 125525 h 720000"/>
              <a:gd name="connsiteX19" fmla="*/ 585849 w 763907"/>
              <a:gd name="connsiteY19" fmla="*/ 238636 h 720000"/>
              <a:gd name="connsiteX20" fmla="*/ 565749 w 763907"/>
              <a:gd name="connsiteY20" fmla="*/ 246980 h 720000"/>
              <a:gd name="connsiteX21" fmla="*/ 545648 w 763907"/>
              <a:gd name="connsiteY21" fmla="*/ 238636 h 720000"/>
              <a:gd name="connsiteX22" fmla="*/ 545648 w 763907"/>
              <a:gd name="connsiteY22" fmla="*/ 198436 h 720000"/>
              <a:gd name="connsiteX23" fmla="*/ 658760 w 763907"/>
              <a:gd name="connsiteY23" fmla="*/ 85325 h 720000"/>
              <a:gd name="connsiteX24" fmla="*/ 678860 w 763907"/>
              <a:gd name="connsiteY24" fmla="*/ 77005 h 720000"/>
              <a:gd name="connsiteX25" fmla="*/ 362802 w 763907"/>
              <a:gd name="connsiteY25" fmla="*/ 5 h 720000"/>
              <a:gd name="connsiteX26" fmla="*/ 422012 w 763907"/>
              <a:gd name="connsiteY26" fmla="*/ 16490 h 720000"/>
              <a:gd name="connsiteX27" fmla="*/ 481080 w 763907"/>
              <a:gd name="connsiteY27" fmla="*/ 119457 h 720000"/>
              <a:gd name="connsiteX28" fmla="*/ 481080 w 763907"/>
              <a:gd name="connsiteY28" fmla="*/ 600631 h 720000"/>
              <a:gd name="connsiteX29" fmla="*/ 422012 w 763907"/>
              <a:gd name="connsiteY29" fmla="*/ 703598 h 720000"/>
              <a:gd name="connsiteX30" fmla="*/ 361806 w 763907"/>
              <a:gd name="connsiteY30" fmla="*/ 720000 h 720000"/>
              <a:gd name="connsiteX31" fmla="*/ 303306 w 763907"/>
              <a:gd name="connsiteY31" fmla="*/ 704546 h 720000"/>
              <a:gd name="connsiteX32" fmla="*/ 60870 w 763907"/>
              <a:gd name="connsiteY32" fmla="*/ 568300 h 720000"/>
              <a:gd name="connsiteX33" fmla="*/ 0 w 763907"/>
              <a:gd name="connsiteY33" fmla="*/ 464291 h 720000"/>
              <a:gd name="connsiteX34" fmla="*/ 0 w 763907"/>
              <a:gd name="connsiteY34" fmla="*/ 255702 h 720000"/>
              <a:gd name="connsiteX35" fmla="*/ 60870 w 763907"/>
              <a:gd name="connsiteY35" fmla="*/ 151693 h 720000"/>
              <a:gd name="connsiteX36" fmla="*/ 303306 w 763907"/>
              <a:gd name="connsiteY36" fmla="*/ 15447 h 720000"/>
              <a:gd name="connsiteX37" fmla="*/ 362802 w 763907"/>
              <a:gd name="connsiteY37" fmla="*/ 5 h 720000"/>
            </a:gdLst>
            <a:rect l="l" t="t" r="r" b="b"/>
            <a:pathLst>
              <a:path w="763907" h="720000">
                <a:moveTo>
                  <a:pt x="565749" y="529546"/>
                </a:moveTo>
                <a:cubicBezTo>
                  <a:pt x="573025" y="529546"/>
                  <a:pt x="580302" y="532319"/>
                  <a:pt x="585849" y="537865"/>
                </a:cubicBezTo>
                <a:lnTo>
                  <a:pt x="698960" y="650977"/>
                </a:lnTo>
                <a:cubicBezTo>
                  <a:pt x="710054" y="662070"/>
                  <a:pt x="710054" y="680084"/>
                  <a:pt x="698960" y="691178"/>
                </a:cubicBezTo>
                <a:cubicBezTo>
                  <a:pt x="693461" y="696677"/>
                  <a:pt x="686161" y="699521"/>
                  <a:pt x="678860" y="699521"/>
                </a:cubicBezTo>
                <a:cubicBezTo>
                  <a:pt x="671560" y="699521"/>
                  <a:pt x="664259" y="696771"/>
                  <a:pt x="658760" y="691178"/>
                </a:cubicBezTo>
                <a:lnTo>
                  <a:pt x="545648" y="578066"/>
                </a:lnTo>
                <a:cubicBezTo>
                  <a:pt x="534555" y="566973"/>
                  <a:pt x="534555" y="548959"/>
                  <a:pt x="545648" y="537865"/>
                </a:cubicBezTo>
                <a:cubicBezTo>
                  <a:pt x="551195" y="532319"/>
                  <a:pt x="558471" y="529546"/>
                  <a:pt x="565749" y="529546"/>
                </a:cubicBezTo>
                <a:close/>
                <a:moveTo>
                  <a:pt x="565749" y="359807"/>
                </a:moveTo>
                <a:lnTo>
                  <a:pt x="735464" y="359807"/>
                </a:lnTo>
                <a:cubicBezTo>
                  <a:pt x="751202" y="359807"/>
                  <a:pt x="763907" y="372512"/>
                  <a:pt x="763907" y="388251"/>
                </a:cubicBezTo>
                <a:cubicBezTo>
                  <a:pt x="763907" y="403990"/>
                  <a:pt x="751107" y="416695"/>
                  <a:pt x="735464" y="416695"/>
                </a:cubicBezTo>
                <a:lnTo>
                  <a:pt x="565749" y="416695"/>
                </a:lnTo>
                <a:cubicBezTo>
                  <a:pt x="550010" y="416695"/>
                  <a:pt x="537305" y="403990"/>
                  <a:pt x="537305" y="388251"/>
                </a:cubicBezTo>
                <a:cubicBezTo>
                  <a:pt x="537305" y="372512"/>
                  <a:pt x="550010" y="359807"/>
                  <a:pt x="565749" y="359807"/>
                </a:cubicBezTo>
                <a:close/>
                <a:moveTo>
                  <a:pt x="678860" y="77005"/>
                </a:moveTo>
                <a:cubicBezTo>
                  <a:pt x="686137" y="77005"/>
                  <a:pt x="693414" y="79778"/>
                  <a:pt x="698960" y="85325"/>
                </a:cubicBezTo>
                <a:cubicBezTo>
                  <a:pt x="710054" y="96418"/>
                  <a:pt x="710054" y="114432"/>
                  <a:pt x="698960" y="125525"/>
                </a:cubicBezTo>
                <a:lnTo>
                  <a:pt x="585849" y="238636"/>
                </a:lnTo>
                <a:cubicBezTo>
                  <a:pt x="580350" y="244231"/>
                  <a:pt x="573049" y="246980"/>
                  <a:pt x="565749" y="246980"/>
                </a:cubicBezTo>
                <a:cubicBezTo>
                  <a:pt x="558448" y="246980"/>
                  <a:pt x="551147" y="244231"/>
                  <a:pt x="545648" y="238636"/>
                </a:cubicBezTo>
                <a:cubicBezTo>
                  <a:pt x="534555" y="227543"/>
                  <a:pt x="534555" y="209529"/>
                  <a:pt x="545648" y="198436"/>
                </a:cubicBezTo>
                <a:lnTo>
                  <a:pt x="658760" y="85325"/>
                </a:lnTo>
                <a:cubicBezTo>
                  <a:pt x="664306" y="79778"/>
                  <a:pt x="671583" y="77005"/>
                  <a:pt x="678860" y="77005"/>
                </a:cubicBezTo>
                <a:close/>
                <a:moveTo>
                  <a:pt x="362802" y="5"/>
                </a:moveTo>
                <a:cubicBezTo>
                  <a:pt x="383186" y="183"/>
                  <a:pt x="403524" y="5682"/>
                  <a:pt x="422012" y="16490"/>
                </a:cubicBezTo>
                <a:cubicBezTo>
                  <a:pt x="458989" y="38108"/>
                  <a:pt x="481080" y="76601"/>
                  <a:pt x="481080" y="119457"/>
                </a:cubicBezTo>
                <a:lnTo>
                  <a:pt x="481080" y="600631"/>
                </a:lnTo>
                <a:cubicBezTo>
                  <a:pt x="481080" y="643486"/>
                  <a:pt x="458989" y="681980"/>
                  <a:pt x="422012" y="703598"/>
                </a:cubicBezTo>
                <a:cubicBezTo>
                  <a:pt x="403240" y="714501"/>
                  <a:pt x="382475" y="720000"/>
                  <a:pt x="361806" y="720000"/>
                </a:cubicBezTo>
                <a:cubicBezTo>
                  <a:pt x="341706" y="720000"/>
                  <a:pt x="321700" y="714881"/>
                  <a:pt x="303306" y="704546"/>
                </a:cubicBezTo>
                <a:lnTo>
                  <a:pt x="60870" y="568300"/>
                </a:lnTo>
                <a:cubicBezTo>
                  <a:pt x="23324" y="547157"/>
                  <a:pt x="0" y="507336"/>
                  <a:pt x="0" y="464291"/>
                </a:cubicBezTo>
                <a:lnTo>
                  <a:pt x="0" y="255702"/>
                </a:lnTo>
                <a:cubicBezTo>
                  <a:pt x="0" y="212657"/>
                  <a:pt x="23324" y="172742"/>
                  <a:pt x="60870" y="151693"/>
                </a:cubicBezTo>
                <a:lnTo>
                  <a:pt x="303306" y="15447"/>
                </a:lnTo>
                <a:cubicBezTo>
                  <a:pt x="321984" y="4970"/>
                  <a:pt x="342417" y="-173"/>
                  <a:pt x="362802" y="5"/>
                </a:cubicBezTo>
                <a:close/>
              </a:path>
            </a:pathLst>
          </a:custGeom>
          <a:solidFill>
            <a:schemeClr val="bg1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9613265" y="3128010"/>
            <a:ext cx="431800" cy="467995"/>
          </a:xfrm>
          <a:custGeom>
            <a:avLst/>
            <a:gdLst>
              <a:gd name="connsiteX0" fmla="*/ 332293 w 664672"/>
              <a:gd name="connsiteY0" fmla="*/ 387672 h 720001"/>
              <a:gd name="connsiteX1" fmla="*/ 660804 w 664672"/>
              <a:gd name="connsiteY1" fmla="*/ 598902 h 720001"/>
              <a:gd name="connsiteX2" fmla="*/ 563560 w 664672"/>
              <a:gd name="connsiteY2" fmla="*/ 720001 h 720001"/>
              <a:gd name="connsiteX3" fmla="*/ 101112 w 664672"/>
              <a:gd name="connsiteY3" fmla="*/ 720001 h 720001"/>
              <a:gd name="connsiteX4" fmla="*/ 3868 w 664672"/>
              <a:gd name="connsiteY4" fmla="*/ 598902 h 720001"/>
              <a:gd name="connsiteX5" fmla="*/ 332293 w 664672"/>
              <a:gd name="connsiteY5" fmla="*/ 387672 h 720001"/>
              <a:gd name="connsiteX6" fmla="*/ 332293 w 664672"/>
              <a:gd name="connsiteY6" fmla="*/ 0 h 720001"/>
              <a:gd name="connsiteX7" fmla="*/ 509517 w 664672"/>
              <a:gd name="connsiteY7" fmla="*/ 177224 h 720001"/>
              <a:gd name="connsiteX8" fmla="*/ 332293 w 664672"/>
              <a:gd name="connsiteY8" fmla="*/ 354448 h 720001"/>
              <a:gd name="connsiteX9" fmla="*/ 155069 w 664672"/>
              <a:gd name="connsiteY9" fmla="*/ 177224 h 720001"/>
              <a:gd name="connsiteX10" fmla="*/ 332293 w 664672"/>
              <a:gd name="connsiteY10" fmla="*/ 0 h 720001"/>
            </a:gdLst>
            <a:rect l="l" t="t" r="r" b="b"/>
            <a:pathLst>
              <a:path w="664672" h="720001">
                <a:moveTo>
                  <a:pt x="332293" y="387672"/>
                </a:moveTo>
                <a:cubicBezTo>
                  <a:pt x="550549" y="387672"/>
                  <a:pt x="628448" y="491162"/>
                  <a:pt x="660804" y="598902"/>
                </a:cubicBezTo>
                <a:cubicBezTo>
                  <a:pt x="679021" y="659624"/>
                  <a:pt x="630616" y="720001"/>
                  <a:pt x="563560" y="720001"/>
                </a:cubicBezTo>
                <a:lnTo>
                  <a:pt x="101112" y="720001"/>
                </a:lnTo>
                <a:cubicBezTo>
                  <a:pt x="34057" y="720001"/>
                  <a:pt x="-14348" y="659624"/>
                  <a:pt x="3868" y="598902"/>
                </a:cubicBezTo>
                <a:cubicBezTo>
                  <a:pt x="36138" y="491162"/>
                  <a:pt x="114037" y="387672"/>
                  <a:pt x="332293" y="387672"/>
                </a:cubicBezTo>
                <a:close/>
                <a:moveTo>
                  <a:pt x="332293" y="0"/>
                </a:moveTo>
                <a:cubicBezTo>
                  <a:pt x="430230" y="0"/>
                  <a:pt x="509604" y="79287"/>
                  <a:pt x="509517" y="177224"/>
                </a:cubicBezTo>
                <a:cubicBezTo>
                  <a:pt x="509517" y="275074"/>
                  <a:pt x="430144" y="354448"/>
                  <a:pt x="332293" y="354448"/>
                </a:cubicBezTo>
                <a:cubicBezTo>
                  <a:pt x="234442" y="354448"/>
                  <a:pt x="155069" y="275074"/>
                  <a:pt x="155069" y="177224"/>
                </a:cubicBezTo>
                <a:cubicBezTo>
                  <a:pt x="155069" y="79287"/>
                  <a:pt x="234442" y="0"/>
                  <a:pt x="332293" y="0"/>
                </a:cubicBezTo>
                <a:close/>
              </a:path>
            </a:pathLst>
          </a:custGeom>
          <a:solidFill>
            <a:schemeClr val="bg1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0" flipV="0">
            <a:off x="8614260" y="3989756"/>
            <a:ext cx="2440900" cy="61339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1A9BD7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仙栖洞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0" flipV="0">
            <a:off x="6048860" y="3024556"/>
            <a:ext cx="2440900" cy="61339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1A9BD7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孤山寨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0" flipV="0">
            <a:off x="904486" y="3724788"/>
            <a:ext cx="2437000" cy="177893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乐谷银滩漂流票价未提供，建议提前咨询景区，了解最新票价信息，避免耽误行程。
漂流项目丰富，包含不同难度的漂流路线，适合不同年龄段的游客。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0" flipH="0" flipV="0">
            <a:off x="905360" y="2973756"/>
            <a:ext cx="2440900" cy="61339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1A9BD7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乐谷银滩漂流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0" flipH="0" flipV="0">
            <a:off x="3470760" y="3989756"/>
            <a:ext cx="2440900" cy="61339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1A9BD7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拒马乐园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0" flipH="0" flipV="0">
            <a:off x="6047986" y="3775588"/>
            <a:ext cx="2437000" cy="177893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拒马乐园通票180元，包含多种游乐项目，如过山车、摩天轮等，适合亲子游玩。
乐园内设施先进，安全措施完善，让游客尽情享受游乐设施带来的欢乐。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0" flipH="0" flipV="0">
            <a:off x="8613386" y="4740788"/>
            <a:ext cx="2437000" cy="177893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孤山寨门票60元，可欣赏独特的地质景观，如孤峰、溶洞等，具有较高的观赏价值。
景区内步道平坦，适合全家出游，老人和孩子也能轻松游览。</a:t>
            </a: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rot="0" flipH="0" flipV="0">
            <a:off x="3469886" y="4740788"/>
            <a:ext cx="2437000" cy="177893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仙栖洞门票45元，灯光秀绚丽多彩，将洞内奇景衬托得如梦如幻，令人陶醉。
洞内温度适宜，四季恒温，是避暑纳凉的好去处。</a:t>
            </a: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 rot="0" flipH="0" flipV="0">
            <a:off x="660400" y="323990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门票费用</a:t>
            </a:r>
            <a:endParaRPr kumimoji="1" lang="zh-CN" altLang="en-US"/>
          </a:p>
        </p:txBody>
      </p:sp>
      <p:cxnSp>
        <p:nvCxnSpPr>
          <p:cNvPr id="21" name="标题 1"/>
          <p:cNvCxnSpPr/>
          <p:nvPr/>
        </p:nvCxnSpPr>
        <p:spPr>
          <a:xfrm rot="0" flipH="0" flipV="0">
            <a:off x="0" y="958850"/>
            <a:ext cx="12122150" cy="0"/>
          </a:xfrm>
          <a:prstGeom prst="line">
            <a:avLst/>
          </a:prstGeom>
          <a:noFill/>
          <a:ln w="28575" cap="sq">
            <a:solidFill>
              <a:schemeClr val="accent1"/>
            </a:solidFill>
            <a:miter/>
          </a:ln>
        </p:spPr>
      </p:cxnSp>
    </p:spTree>
  </p:cSld>
</p:sld>
</file>

<file path=ppt/theme/_rels/theme1.xml.rels><?xml version="1.0" encoding="UTF-8" standalone="yes"?>
<Relationships xmlns="http://schemas.openxmlformats.org/package/2006/relationships">

</Relationships>
</file>

<file path=ppt/theme/theme1.xml><?xml version="1.0" encoding="utf-8"?>
<a:theme xmlns:a="http://schemas.openxmlformats.org/drawingml/2006/main" xmlns:r="http://schemas.openxmlformats.org/officeDocument/2006/relationships" xmlns:p="http://schemas.openxmlformats.org/presentationml/2006/main" name="Office 主题​​">
  <a:themeElements>
    <a:clrScheme name="Office">
      <a:dk1>
        <a:srgbClr val="000000"/>
      </a:dk1>
      <a:lt1>
        <a:srgbClr val="FFFFFF"/>
      </a:lt1>
      <a:dk2>
        <a:srgbClr val="4A66AC"/>
      </a:dk2>
      <a:lt2>
        <a:srgbClr val="E0EBF6"/>
      </a:lt2>
      <a:accent1>
        <a:srgbClr val="1A9BD7"/>
      </a:accent1>
      <a:accent2>
        <a:srgbClr val="1B5076"/>
      </a:accent2>
      <a:accent3>
        <a:srgbClr val="FFC214"/>
      </a:accent3>
      <a:accent4>
        <a:srgbClr val="FFB400"/>
      </a:accent4>
      <a:accent5>
        <a:srgbClr val="FFFFFF"/>
      </a:accent5>
      <a:accent6>
        <a:srgbClr val="A3A3A3"/>
      </a:accent6>
      <a:hlink>
        <a:srgbClr val="000000"/>
      </a:hlink>
      <a:folHlink>
        <a:srgbClr val="000000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